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6"/>
  </p:sldMasterIdLst>
  <p:notesMasterIdLst>
    <p:notesMasterId r:id="rId8"/>
  </p:notesMasterIdLst>
  <p:handoutMasterIdLst>
    <p:handoutMasterId r:id="rId9"/>
  </p:handoutMasterIdLst>
  <p:sldIdLst>
    <p:sldId id="258" r:id="rId7"/>
  </p:sldIdLst>
  <p:sldSz cx="42803763" cy="30275213"/>
  <p:notesSz cx="9928225" cy="14357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1pPr>
    <a:lvl2pPr marL="1991917" indent="-1075680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2pPr>
    <a:lvl3pPr marL="3983832" indent="-2153605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3pPr>
    <a:lvl4pPr marL="5975749" indent="-3231531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4pPr>
    <a:lvl5pPr marL="7969910" indent="-4307209" algn="l" rtl="0" eaLnBrk="0" fontAlgn="base" hangingPunct="0">
      <a:spcBef>
        <a:spcPct val="0"/>
      </a:spcBef>
      <a:spcAft>
        <a:spcPct val="0"/>
      </a:spcAft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5pPr>
    <a:lvl6pPr marL="3233776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6pPr>
    <a:lvl7pPr marL="3880531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7pPr>
    <a:lvl8pPr marL="4527286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8pPr>
    <a:lvl9pPr marL="5174041" algn="l" defTabSz="1293510" rtl="0" eaLnBrk="1" latinLnBrk="0" hangingPunct="1">
      <a:defRPr sz="3395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79" userDrawn="1">
          <p15:clr>
            <a:srgbClr val="A4A3A4"/>
          </p15:clr>
        </p15:guide>
        <p15:guide id="2" pos="13482" userDrawn="1">
          <p15:clr>
            <a:srgbClr val="A4A3A4"/>
          </p15:clr>
        </p15:guide>
        <p15:guide id="4" orient="horz" pos="17145" userDrawn="1">
          <p15:clr>
            <a:srgbClr val="A4A3A4"/>
          </p15:clr>
        </p15:guide>
        <p15:guide id="5" pos="1873" userDrawn="1">
          <p15:clr>
            <a:srgbClr val="A4A3A4"/>
          </p15:clr>
        </p15:guide>
        <p15:guide id="6" orient="horz" pos="47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16FCFB-9E59-0E45-B4BB-E3F601A4A717}" v="29" dt="2026-02-24T11:09:29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26" d="100"/>
          <a:sy n="26" d="100"/>
        </p:scale>
        <p:origin x="1920" y="280"/>
      </p:cViewPr>
      <p:guideLst>
        <p:guide orient="horz" pos="1379"/>
        <p:guide pos="13482"/>
        <p:guide orient="horz" pos="17145"/>
        <p:guide pos="1873"/>
        <p:guide orient="horz" pos="47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e Smith" userId="8c0866de-176b-4465-b2e8-451472a10f8a" providerId="ADAL" clId="{53869A76-0D98-5058-A96B-104503EF880D}"/>
    <pc:docChg chg="undo custSel modSld modMainMaster">
      <pc:chgData name="Kirstie Smith" userId="8c0866de-176b-4465-b2e8-451472a10f8a" providerId="ADAL" clId="{53869A76-0D98-5058-A96B-104503EF880D}" dt="2026-02-24T11:09:33.827" v="153" actId="255"/>
      <pc:docMkLst>
        <pc:docMk/>
      </pc:docMkLst>
      <pc:sldChg chg="modSp mod">
        <pc:chgData name="Kirstie Smith" userId="8c0866de-176b-4465-b2e8-451472a10f8a" providerId="ADAL" clId="{53869A76-0D98-5058-A96B-104503EF880D}" dt="2026-02-24T11:09:33.827" v="153" actId="255"/>
        <pc:sldMkLst>
          <pc:docMk/>
          <pc:sldMk cId="0" sldId="258"/>
        </pc:sldMkLst>
        <pc:spChg chg="mod">
          <ac:chgData name="Kirstie Smith" userId="8c0866de-176b-4465-b2e8-451472a10f8a" providerId="ADAL" clId="{53869A76-0D98-5058-A96B-104503EF880D}" dt="2026-02-24T11:07:01.393" v="96" actId="20577"/>
          <ac:spMkLst>
            <pc:docMk/>
            <pc:sldMk cId="0" sldId="258"/>
            <ac:spMk id="6" creationId="{315CE679-BEBE-5AFB-F4A3-5B2717442BB3}"/>
          </ac:spMkLst>
        </pc:spChg>
        <pc:spChg chg="mod">
          <ac:chgData name="Kirstie Smith" userId="8c0866de-176b-4465-b2e8-451472a10f8a" providerId="ADAL" clId="{53869A76-0D98-5058-A96B-104503EF880D}" dt="2026-02-24T11:09:33.827" v="153" actId="255"/>
          <ac:spMkLst>
            <pc:docMk/>
            <pc:sldMk cId="0" sldId="258"/>
            <ac:spMk id="4097" creationId="{D0C1D511-3714-D44B-4CBC-6B5DFE160653}"/>
          </ac:spMkLst>
        </pc:spChg>
        <pc:spChg chg="mod">
          <ac:chgData name="Kirstie Smith" userId="8c0866de-176b-4465-b2e8-451472a10f8a" providerId="ADAL" clId="{53869A76-0D98-5058-A96B-104503EF880D}" dt="2026-02-24T11:08:22.388" v="131" actId="2711"/>
          <ac:spMkLst>
            <pc:docMk/>
            <pc:sldMk cId="0" sldId="258"/>
            <ac:spMk id="4102" creationId="{D21680A6-EB66-7422-7373-C4EB61446793}"/>
          </ac:spMkLst>
        </pc:spChg>
        <pc:spChg chg="mod">
          <ac:chgData name="Kirstie Smith" userId="8c0866de-176b-4465-b2e8-451472a10f8a" providerId="ADAL" clId="{53869A76-0D98-5058-A96B-104503EF880D}" dt="2026-02-24T11:09:29.476" v="152" actId="1037"/>
          <ac:spMkLst>
            <pc:docMk/>
            <pc:sldMk cId="0" sldId="258"/>
            <ac:spMk id="4103" creationId="{29AB86C1-8848-5F63-6E00-99E9C0842580}"/>
          </ac:spMkLst>
        </pc:spChg>
        <pc:picChg chg="mod">
          <ac:chgData name="Kirstie Smith" userId="8c0866de-176b-4465-b2e8-451472a10f8a" providerId="ADAL" clId="{53869A76-0D98-5058-A96B-104503EF880D}" dt="2026-02-24T11:07:31.746" v="104" actId="1038"/>
          <ac:picMkLst>
            <pc:docMk/>
            <pc:sldMk cId="0" sldId="258"/>
            <ac:picMk id="4104" creationId="{3321A28C-8030-5F72-E222-E6AD44C001F6}"/>
          </ac:picMkLst>
        </pc:picChg>
      </pc:sldChg>
      <pc:sldMasterChg chg="addSp delSp modSp mod modSldLayout">
        <pc:chgData name="Kirstie Smith" userId="8c0866de-176b-4465-b2e8-451472a10f8a" providerId="ADAL" clId="{53869A76-0D98-5058-A96B-104503EF880D}" dt="2026-02-24T11:06:09.717" v="25" actId="1076"/>
        <pc:sldMasterMkLst>
          <pc:docMk/>
          <pc:sldMasterMk cId="0" sldId="2147483648"/>
        </pc:sldMasterMkLst>
        <pc:spChg chg="add del mod">
          <ac:chgData name="Kirstie Smith" userId="8c0866de-176b-4465-b2e8-451472a10f8a" providerId="ADAL" clId="{53869A76-0D98-5058-A96B-104503EF880D}" dt="2026-02-24T11:05:47.295" v="16" actId="478"/>
          <ac:spMkLst>
            <pc:docMk/>
            <pc:sldMasterMk cId="0" sldId="2147483648"/>
            <ac:spMk id="5" creationId="{C90EA770-BA07-D42C-55A5-78BD6FB5EB51}"/>
          </ac:spMkLst>
        </pc:spChg>
        <pc:picChg chg="del mod">
          <ac:chgData name="Kirstie Smith" userId="8c0866de-176b-4465-b2e8-451472a10f8a" providerId="ADAL" clId="{53869A76-0D98-5058-A96B-104503EF880D}" dt="2026-02-24T11:04:48.143" v="11" actId="478"/>
          <ac:picMkLst>
            <pc:docMk/>
            <pc:sldMasterMk cId="0" sldId="2147483648"/>
            <ac:picMk id="3" creationId="{CF0C88C4-DB96-2E9A-DCA4-7713B410F3A5}"/>
          </ac:picMkLst>
        </pc:picChg>
        <pc:picChg chg="add mod modCrop">
          <ac:chgData name="Kirstie Smith" userId="8c0866de-176b-4465-b2e8-451472a10f8a" providerId="ADAL" clId="{53869A76-0D98-5058-A96B-104503EF880D}" dt="2026-02-24T11:04:50.413" v="13" actId="1076"/>
          <ac:picMkLst>
            <pc:docMk/>
            <pc:sldMasterMk cId="0" sldId="2147483648"/>
            <ac:picMk id="4" creationId="{8933D48B-9BAA-0C1D-4E45-539208A8C511}"/>
          </ac:picMkLst>
        </pc:picChg>
        <pc:picChg chg="del">
          <ac:chgData name="Kirstie Smith" userId="8c0866de-176b-4465-b2e8-451472a10f8a" providerId="ADAL" clId="{53869A76-0D98-5058-A96B-104503EF880D}" dt="2026-02-24T11:04:48.999" v="12" actId="478"/>
          <ac:picMkLst>
            <pc:docMk/>
            <pc:sldMasterMk cId="0" sldId="2147483648"/>
            <ac:picMk id="7" creationId="{A5BCFD89-CA71-1A1D-3F02-D5625B59F67D}"/>
          </ac:picMkLst>
        </pc:picChg>
        <pc:picChg chg="add mod modCrop">
          <ac:chgData name="Kirstie Smith" userId="8c0866de-176b-4465-b2e8-451472a10f8a" providerId="ADAL" clId="{53869A76-0D98-5058-A96B-104503EF880D}" dt="2026-02-24T11:06:09.717" v="25" actId="1076"/>
          <ac:picMkLst>
            <pc:docMk/>
            <pc:sldMasterMk cId="0" sldId="2147483648"/>
            <ac:picMk id="8" creationId="{C2D1BF0E-2292-7D70-BA3E-DAF2B438196A}"/>
          </ac:picMkLst>
        </pc:picChg>
        <pc:picChg chg="del">
          <ac:chgData name="Kirstie Smith" userId="8c0866de-176b-4465-b2e8-451472a10f8a" providerId="ADAL" clId="{53869A76-0D98-5058-A96B-104503EF880D}" dt="2026-02-24T11:06:07.182" v="24" actId="478"/>
          <ac:picMkLst>
            <pc:docMk/>
            <pc:sldMasterMk cId="0" sldId="2147483648"/>
            <ac:picMk id="1028" creationId="{D37E4BCC-94C9-A020-D6FC-0C5216C77470}"/>
          </ac:picMkLst>
        </pc:picChg>
        <pc:sldLayoutChg chg="modSp">
          <pc:chgData name="Kirstie Smith" userId="8c0866de-176b-4465-b2e8-451472a10f8a" providerId="ADAL" clId="{53869A76-0D98-5058-A96B-104503EF880D}" dt="2026-02-24T11:03:42.204" v="0" actId="735"/>
          <pc:sldLayoutMkLst>
            <pc:docMk/>
            <pc:sldMasterMk cId="0" sldId="2147483648"/>
            <pc:sldLayoutMk cId="2291574276" sldId="21474836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62C571-AF68-5420-3245-0E4C1B6FD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D81AB10-B5FE-E6F2-02B9-89F9D2C04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3C2E82A-CB57-C466-DEC5-E70413A6365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D99418E-EFCA-46DC-F19B-51B5919FE0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2BEA43-153E-EE4B-9F50-0082B31D4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47A0AA0-9FEC-4FBF-E65E-147DDD5234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FB0679D-14D2-90E9-6B90-77E507B77D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D7FD5DF-1A5B-39D8-DF77-E513A009EB2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1077913"/>
            <a:ext cx="7607300" cy="53816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871775C-F19A-25D4-87E0-4411A5CAE5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6819900"/>
            <a:ext cx="794385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1794974-E405-506E-C4AD-556FBDA1B1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951B3C0-ADF4-06A9-75B2-AC2CF9177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DCE62-C654-AB45-8DF1-6865DE38EF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panose="020B0600070205080204" pitchFamily="34" charset="-128"/>
        <a:cs typeface="+mn-cs"/>
      </a:defRPr>
    </a:lvl1pPr>
    <a:lvl2pPr marL="1991917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2pPr>
    <a:lvl3pPr marL="3983832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3pPr>
    <a:lvl4pPr marL="5975749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4pPr>
    <a:lvl5pPr marL="7969910" algn="l" rtl="0" eaLnBrk="0" fontAlgn="base" hangingPunct="0">
      <a:spcBef>
        <a:spcPct val="30000"/>
      </a:spcBef>
      <a:spcAft>
        <a:spcPct val="0"/>
      </a:spcAft>
      <a:defRPr sz="5093" kern="1200">
        <a:solidFill>
          <a:schemeClr val="tx1"/>
        </a:solidFill>
        <a:latin typeface="Lucida Grande" charset="0"/>
        <a:ea typeface="ＭＳ Ｐゴシック" charset="-128"/>
        <a:cs typeface="+mn-cs"/>
      </a:defRPr>
    </a:lvl5pPr>
    <a:lvl6pPr marL="9964034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6pPr>
    <a:lvl7pPr marL="11956843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7pPr>
    <a:lvl8pPr marL="13949649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8pPr>
    <a:lvl9pPr marL="15942454" algn="l" defTabSz="1992806" rtl="0" eaLnBrk="1" latinLnBrk="0" hangingPunct="1">
      <a:defRPr sz="52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>
            <a:extLst>
              <a:ext uri="{FF2B5EF4-FFF2-40B4-BE49-F238E27FC236}">
                <a16:creationId xmlns:a16="http://schemas.microsoft.com/office/drawing/2014/main" id="{7429C3D9-85E6-054D-8023-3DE41EB43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fld id="{9692D6C5-E24A-E64D-BC5A-7960B5DED93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F20456BC-E375-EDA1-1B22-A246822DC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0463" y="1077913"/>
            <a:ext cx="7607300" cy="5381625"/>
          </a:xfrm>
          <a:ln cap="flat"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4763DB-5093-3104-925C-F577F34DF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 sz="2613">
              <a:latin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7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36" userDrawn="1">
          <p15:clr>
            <a:srgbClr val="FBAE40"/>
          </p15:clr>
        </p15:guide>
        <p15:guide id="2" pos="13481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7CB44C-2179-4771-DB39-9932B1704119}"/>
              </a:ext>
            </a:extLst>
          </p:cNvPr>
          <p:cNvSpPr/>
          <p:nvPr userDrawn="1"/>
        </p:nvSpPr>
        <p:spPr bwMode="auto">
          <a:xfrm>
            <a:off x="-1" y="1"/>
            <a:ext cx="42803763" cy="749029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9280" tIns="64640" rIns="129280" bIns="646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9277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131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5E2EE4-8D9D-9A69-074E-FEEFC374AAD2}"/>
              </a:ext>
            </a:extLst>
          </p:cNvPr>
          <p:cNvSpPr/>
          <p:nvPr userDrawn="1"/>
        </p:nvSpPr>
        <p:spPr bwMode="auto">
          <a:xfrm>
            <a:off x="1" y="27279480"/>
            <a:ext cx="42803763" cy="29957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9280" tIns="64640" rIns="129280" bIns="6464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29277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131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129710" rtl="0" eaLnBrk="0" fontAlgn="base" hangingPunct="0">
        <a:spcBef>
          <a:spcPct val="0"/>
        </a:spcBef>
        <a:spcAft>
          <a:spcPct val="0"/>
        </a:spcAft>
        <a:defRPr sz="19793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4129710" rtl="0" eaLnBrk="0" fontAlgn="base" hangingPunct="0">
        <a:spcBef>
          <a:spcPct val="0"/>
        </a:spcBef>
        <a:spcAft>
          <a:spcPct val="0"/>
        </a:spcAft>
        <a:defRPr sz="19793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2pPr>
      <a:lvl3pPr algn="ctr" defTabSz="4129710" rtl="0" eaLnBrk="0" fontAlgn="base" hangingPunct="0">
        <a:spcBef>
          <a:spcPct val="0"/>
        </a:spcBef>
        <a:spcAft>
          <a:spcPct val="0"/>
        </a:spcAft>
        <a:defRPr sz="19793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3pPr>
      <a:lvl4pPr algn="ctr" defTabSz="4129710" rtl="0" eaLnBrk="0" fontAlgn="base" hangingPunct="0">
        <a:spcBef>
          <a:spcPct val="0"/>
        </a:spcBef>
        <a:spcAft>
          <a:spcPct val="0"/>
        </a:spcAft>
        <a:defRPr sz="19793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4pPr>
      <a:lvl5pPr algn="ctr" defTabSz="4129710" rtl="0" eaLnBrk="0" fontAlgn="base" hangingPunct="0">
        <a:spcBef>
          <a:spcPct val="0"/>
        </a:spcBef>
        <a:spcAft>
          <a:spcPct val="0"/>
        </a:spcAft>
        <a:defRPr sz="19793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5pPr>
      <a:lvl6pPr marL="1973460" algn="ctr" defTabSz="4131932" rtl="0" fontAlgn="base">
        <a:spcBef>
          <a:spcPct val="0"/>
        </a:spcBef>
        <a:spcAft>
          <a:spcPct val="0"/>
        </a:spcAft>
        <a:defRPr sz="19855">
          <a:solidFill>
            <a:schemeClr val="tx2"/>
          </a:solidFill>
          <a:latin typeface="Lucida Grande" charset="0"/>
        </a:defRPr>
      </a:lvl6pPr>
      <a:lvl7pPr marL="3946917" algn="ctr" defTabSz="4131932" rtl="0" fontAlgn="base">
        <a:spcBef>
          <a:spcPct val="0"/>
        </a:spcBef>
        <a:spcAft>
          <a:spcPct val="0"/>
        </a:spcAft>
        <a:defRPr sz="19855">
          <a:solidFill>
            <a:schemeClr val="tx2"/>
          </a:solidFill>
          <a:latin typeface="Lucida Grande" charset="0"/>
        </a:defRPr>
      </a:lvl7pPr>
      <a:lvl8pPr marL="5920377" algn="ctr" defTabSz="4131932" rtl="0" fontAlgn="base">
        <a:spcBef>
          <a:spcPct val="0"/>
        </a:spcBef>
        <a:spcAft>
          <a:spcPct val="0"/>
        </a:spcAft>
        <a:defRPr sz="19855">
          <a:solidFill>
            <a:schemeClr val="tx2"/>
          </a:solidFill>
          <a:latin typeface="Lucida Grande" charset="0"/>
        </a:defRPr>
      </a:lvl8pPr>
      <a:lvl9pPr marL="7893835" algn="ctr" defTabSz="4131932" rtl="0" fontAlgn="base">
        <a:spcBef>
          <a:spcPct val="0"/>
        </a:spcBef>
        <a:spcAft>
          <a:spcPct val="0"/>
        </a:spcAft>
        <a:defRPr sz="19855">
          <a:solidFill>
            <a:schemeClr val="tx2"/>
          </a:solidFill>
          <a:latin typeface="Lucida Grande" charset="0"/>
        </a:defRPr>
      </a:lvl9pPr>
    </p:titleStyle>
    <p:bodyStyle>
      <a:lvl1pPr marL="1544152" indent="-1544152" algn="l" defTabSz="4129710" rtl="0" eaLnBrk="0" fontAlgn="base" hangingPunct="0">
        <a:spcBef>
          <a:spcPct val="20000"/>
        </a:spcBef>
        <a:spcAft>
          <a:spcPct val="0"/>
        </a:spcAft>
        <a:buChar char="•"/>
        <a:defRPr sz="14138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3353145" indent="-1283801" algn="l" defTabSz="4129710" rtl="0" eaLnBrk="0" fontAlgn="base" hangingPunct="0">
        <a:spcBef>
          <a:spcPct val="20000"/>
        </a:spcBef>
        <a:spcAft>
          <a:spcPct val="0"/>
        </a:spcAft>
        <a:buChar char="–"/>
        <a:defRPr sz="12300">
          <a:solidFill>
            <a:schemeClr val="tx1"/>
          </a:solidFill>
          <a:latin typeface="+mn-lt"/>
          <a:ea typeface="ＭＳ Ｐゴシック" charset="-128"/>
        </a:defRPr>
      </a:lvl2pPr>
      <a:lvl3pPr marL="5164382" indent="-1030184" algn="l" defTabSz="4129710" rtl="0" eaLnBrk="0" fontAlgn="base" hangingPunct="0">
        <a:spcBef>
          <a:spcPct val="20000"/>
        </a:spcBef>
        <a:spcAft>
          <a:spcPct val="0"/>
        </a:spcAft>
        <a:buChar char="•"/>
        <a:defRPr sz="10462">
          <a:solidFill>
            <a:schemeClr val="tx1"/>
          </a:solidFill>
          <a:latin typeface="+mn-lt"/>
          <a:ea typeface="ＭＳ Ｐゴシック" charset="-128"/>
        </a:defRPr>
      </a:lvl3pPr>
      <a:lvl4pPr marL="7233726" indent="-1030184" algn="l" defTabSz="4129710" rtl="0" eaLnBrk="0" fontAlgn="base" hangingPunct="0">
        <a:spcBef>
          <a:spcPct val="20000"/>
        </a:spcBef>
        <a:spcAft>
          <a:spcPct val="0"/>
        </a:spcAft>
        <a:buChar char="–"/>
        <a:defRPr sz="8907">
          <a:solidFill>
            <a:schemeClr val="tx1"/>
          </a:solidFill>
          <a:latin typeface="+mn-lt"/>
          <a:ea typeface="ＭＳ Ｐゴシック" charset="-128"/>
        </a:defRPr>
      </a:lvl4pPr>
      <a:lvl5pPr marL="9296336" indent="-1030184" algn="l" defTabSz="4129710" rtl="0" eaLnBrk="0" fontAlgn="base" hangingPunct="0">
        <a:spcBef>
          <a:spcPct val="20000"/>
        </a:spcBef>
        <a:spcAft>
          <a:spcPct val="0"/>
        </a:spcAft>
        <a:buChar char="»"/>
        <a:defRPr sz="8907">
          <a:solidFill>
            <a:schemeClr val="tx1"/>
          </a:solidFill>
          <a:latin typeface="+mn-lt"/>
          <a:ea typeface="ＭＳ Ｐゴシック" charset="-128"/>
        </a:defRPr>
      </a:lvl5pPr>
      <a:lvl6pPr marL="11272014" indent="-1034697" algn="l" defTabSz="4131932" rtl="0" fontAlgn="base">
        <a:spcBef>
          <a:spcPct val="20000"/>
        </a:spcBef>
        <a:spcAft>
          <a:spcPct val="0"/>
        </a:spcAft>
        <a:buChar char="»"/>
        <a:defRPr sz="9064">
          <a:solidFill>
            <a:schemeClr val="tx1"/>
          </a:solidFill>
          <a:latin typeface="+mn-lt"/>
          <a:ea typeface="ＭＳ Ｐゴシック" charset="-128"/>
        </a:defRPr>
      </a:lvl6pPr>
      <a:lvl7pPr marL="13245474" indent="-1034697" algn="l" defTabSz="4131932" rtl="0" fontAlgn="base">
        <a:spcBef>
          <a:spcPct val="20000"/>
        </a:spcBef>
        <a:spcAft>
          <a:spcPct val="0"/>
        </a:spcAft>
        <a:buChar char="»"/>
        <a:defRPr sz="9064">
          <a:solidFill>
            <a:schemeClr val="tx1"/>
          </a:solidFill>
          <a:latin typeface="+mn-lt"/>
          <a:ea typeface="ＭＳ Ｐゴシック" charset="-128"/>
        </a:defRPr>
      </a:lvl7pPr>
      <a:lvl8pPr marL="15218931" indent="-1034697" algn="l" defTabSz="4131932" rtl="0" fontAlgn="base">
        <a:spcBef>
          <a:spcPct val="20000"/>
        </a:spcBef>
        <a:spcAft>
          <a:spcPct val="0"/>
        </a:spcAft>
        <a:buChar char="»"/>
        <a:defRPr sz="9064">
          <a:solidFill>
            <a:schemeClr val="tx1"/>
          </a:solidFill>
          <a:latin typeface="+mn-lt"/>
          <a:ea typeface="ＭＳ Ｐゴシック" charset="-128"/>
        </a:defRPr>
      </a:lvl8pPr>
      <a:lvl9pPr marL="17192390" indent="-1034697" algn="l" defTabSz="4131932" rtl="0" fontAlgn="base">
        <a:spcBef>
          <a:spcPct val="20000"/>
        </a:spcBef>
        <a:spcAft>
          <a:spcPct val="0"/>
        </a:spcAft>
        <a:buChar char="»"/>
        <a:defRPr sz="9064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1pPr>
      <a:lvl2pPr marL="1973460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2pPr>
      <a:lvl3pPr marL="3946917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3pPr>
      <a:lvl4pPr marL="5920377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4pPr>
      <a:lvl5pPr marL="7893835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5pPr>
      <a:lvl6pPr marL="9867293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6pPr>
      <a:lvl7pPr marL="11840752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7pPr>
      <a:lvl8pPr marL="13814210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8pPr>
      <a:lvl9pPr marL="15787668" algn="l" defTabSz="1973460" rtl="0" eaLnBrk="1" latinLnBrk="0" hangingPunct="1">
        <a:defRPr sz="77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315CE679-BEBE-5AFB-F4A3-5B2717442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620" y="28708653"/>
            <a:ext cx="18014068" cy="61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5" rIns="130196" bIns="61675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4800" b="1" baseline="8000" dirty="0">
                <a:solidFill>
                  <a:schemeClr val="bg1"/>
                </a:solidFill>
                <a:latin typeface="Source Sans Pro" panose="020B0503030403020204" pitchFamily="34" charset="0"/>
              </a:rPr>
              <a:t>Insert partner logos / URL / social media here as appropriate</a:t>
            </a:r>
          </a:p>
        </p:txBody>
      </p:sp>
      <p:sp>
        <p:nvSpPr>
          <p:cNvPr id="4097" name="Rectangle 2">
            <a:extLst>
              <a:ext uri="{FF2B5EF4-FFF2-40B4-BE49-F238E27FC236}">
                <a16:creationId xmlns:a16="http://schemas.microsoft.com/office/drawing/2014/main" id="{D0C1D511-3714-D44B-4CBC-6B5DFE160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9619" y="4149418"/>
            <a:ext cx="30059819" cy="135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196" tIns="61674" rIns="130196" bIns="61674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8000" b="1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Insert title here</a:t>
            </a:r>
            <a:endParaRPr lang="en-US" altLang="en-US" sz="8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4102" name="Rectangle 7">
            <a:extLst>
              <a:ext uri="{FF2B5EF4-FFF2-40B4-BE49-F238E27FC236}">
                <a16:creationId xmlns:a16="http://schemas.microsoft.com/office/drawing/2014/main" id="{D21680A6-EB66-7422-7373-C4EB61446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767" y="5806168"/>
            <a:ext cx="29651330" cy="6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196" tIns="61674" rIns="130196" bIns="61674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3600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[Author(s)]</a:t>
            </a:r>
            <a:endParaRPr lang="en-US" altLang="en-US" sz="3600" dirty="0">
              <a:solidFill>
                <a:schemeClr val="bg1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103" name="Rectangle 8">
            <a:extLst>
              <a:ext uri="{FF2B5EF4-FFF2-40B4-BE49-F238E27FC236}">
                <a16:creationId xmlns:a16="http://schemas.microsoft.com/office/drawing/2014/main" id="{29AB86C1-8848-5F63-6E00-99E9C0842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7213" y="1898676"/>
            <a:ext cx="12650375" cy="56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4" rIns="130196" bIns="61674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GB" altLang="en-US" sz="4800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[Name of School/Institute]</a:t>
            </a:r>
            <a:endParaRPr lang="en-US" altLang="en-US" sz="4800" dirty="0">
              <a:solidFill>
                <a:schemeClr val="bg1"/>
              </a:solidFill>
              <a:latin typeface="Source Sans Pro" panose="020B0503030403020204" pitchFamily="34" charset="0"/>
              <a:ea typeface="ＭＳ Ｐゴシック"/>
              <a:cs typeface="Arial"/>
            </a:endParaRPr>
          </a:p>
        </p:txBody>
      </p:sp>
      <p:pic>
        <p:nvPicPr>
          <p:cNvPr id="4104" name="Picture 12">
            <a:extLst>
              <a:ext uri="{FF2B5EF4-FFF2-40B4-BE49-F238E27FC236}">
                <a16:creationId xmlns:a16="http://schemas.microsoft.com/office/drawing/2014/main" id="{3321A28C-8030-5F72-E222-E6AD44C00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740" y="919834"/>
            <a:ext cx="7383352" cy="197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065058D1-890E-B091-FCC2-DC3B84231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6558" y="28578112"/>
            <a:ext cx="3675172" cy="94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196" tIns="61675" rIns="130196" bIns="61675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8000" b="1" baseline="80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qmul.ac.uk</a:t>
            </a:r>
            <a:endParaRPr lang="en-US" altLang="en-US" sz="8000" b="1" baseline="8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QMU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03869"/>
      </a:accent1>
      <a:accent2>
        <a:srgbClr val="1F7791"/>
      </a:accent2>
      <a:accent3>
        <a:srgbClr val="7B0E71"/>
      </a:accent3>
      <a:accent4>
        <a:srgbClr val="0C7469"/>
      </a:accent4>
      <a:accent5>
        <a:srgbClr val="D35D0C"/>
      </a:accent5>
      <a:accent6>
        <a:srgbClr val="CDA70A"/>
      </a:accent6>
      <a:hlink>
        <a:srgbClr val="000000"/>
      </a:hlink>
      <a:folHlink>
        <a:srgbClr val="000000"/>
      </a:folHlink>
    </a:clrScheme>
    <a:fontScheme name="Default Design">
      <a:majorFont>
        <a:latin typeface="Lucida Grande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7" ma:contentTypeDescription="" ma:contentTypeScope="" ma:versionID="3c48b9b05ea3060cf168c36e01f14dfb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cf84812b254dcd45f2ef313ddae46f92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efd484-15aa-41a0-83f6-0646502cb6d6">
      <Value>1</Value>
    </TaxCatchAll>
    <lcf76f155ced4ddcb4097134ff3c332f xmlns="45ae7f3d-bcd0-4e4b-af93-f03a9fbb19b5">
      <Terms xmlns="http://schemas.microsoft.com/office/infopath/2007/PartnerControls"/>
    </lcf76f155ced4ddcb4097134ff3c332f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  <MediaLengthInSeconds xmlns="45ae7f3d-bcd0-4e4b-af93-f03a9fbb19b5" xsi:nil="true"/>
    <SharedWithUsers xmlns="6649982f-b66b-4072-8006-4697fed55f9d">
      <UserInfo>
        <DisplayName/>
        <AccountId xsi:nil="true"/>
        <AccountType/>
      </UserInfo>
    </SharedWithUsers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C3E43190-9D1F-4EF2-8871-DC1612FDD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2469F5-D2FD-4C66-AEDD-E74C26A4348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9E7E3759-969E-4605-B8E2-EE21BA5ABE59}">
  <ds:schemaRefs>
    <ds:schemaRef ds:uri="http://schemas.microsoft.com/office/2006/metadata/properties"/>
    <ds:schemaRef ds:uri="http://www.w3.org/XML/1998/namespace"/>
    <ds:schemaRef ds:uri="http://schemas.microsoft.com/sharepoint/v3"/>
    <ds:schemaRef ds:uri="http://schemas.microsoft.com/office/2006/documentManagement/types"/>
    <ds:schemaRef ds:uri="6649982f-b66b-4072-8006-4697fed55f9d"/>
    <ds:schemaRef ds:uri="http://purl.org/dc/elements/1.1/"/>
    <ds:schemaRef ds:uri="http://schemas.openxmlformats.org/package/2006/metadata/core-properties"/>
    <ds:schemaRef ds:uri="http://purl.org/dc/terms/"/>
    <ds:schemaRef ds:uri="45ae7f3d-bcd0-4e4b-af93-f03a9fbb19b5"/>
    <ds:schemaRef ds:uri="http://schemas.microsoft.com/office/infopath/2007/PartnerControls"/>
    <ds:schemaRef ds:uri="d5efd484-15aa-41a0-83f6-0646502cb6d6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7E8C5769-8750-4098-8D08-F135F6668C7F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1A1389B2-F8EB-46E0-BCD2-3FC76BFFF64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32</Words>
  <Application>Microsoft Macintosh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Lucida Grande</vt:lpstr>
      <vt:lpstr>Source Sans Pro</vt:lpstr>
      <vt:lpstr>Default Design</vt:lpstr>
      <vt:lpstr>PowerPoint Presentation</vt:lpstr>
    </vt:vector>
  </TitlesOfParts>
  <Company>Kris Bush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Hunt</dc:creator>
  <cp:lastModifiedBy>Kirstie Smith</cp:lastModifiedBy>
  <cp:revision>27</cp:revision>
  <dcterms:modified xsi:type="dcterms:W3CDTF">2026-06-15T13:49:31Z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>1;#Protect</vt:lpwstr>
  </property>
  <property fmtid="{D5CDD505-2E9C-101B-9397-08002B2CF9AE}" pid="3" name="QMULInformationClassificationTaxHTField0">
    <vt:lpwstr>Protect|9124d8d9-0c1c-41e9-aa14-aba001e9a028</vt:lpwstr>
  </property>
  <property fmtid="{D5CDD505-2E9C-101B-9397-08002B2CF9AE}" pid="4" name="ContentTypeId">
    <vt:lpwstr>0x0101005EA864BF41DF8A41860E925F5B29BCF500AD04A85D9458C94DBE97317C2C8DFF5C</vt:lpwstr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MediaServiceImageTags">
    <vt:lpwstr/>
  </property>
  <property fmtid="{D5CDD505-2E9C-101B-9397-08002B2CF9AE}" pid="7" name="TaxKeyword">
    <vt:lpwstr/>
  </property>
  <property fmtid="{D5CDD505-2E9C-101B-9397-08002B2CF9AE}" pid="8" name="QMULDocumentStatus">
    <vt:lpwstr/>
  </property>
  <property fmtid="{D5CDD505-2E9C-101B-9397-08002B2CF9AE}" pid="9" name="xd_ProgID">
    <vt:lpwstr/>
  </property>
  <property fmtid="{D5CDD505-2E9C-101B-9397-08002B2CF9AE}" pid="10" name="QMULLocation">
    <vt:lpwstr/>
  </property>
  <property fmtid="{D5CDD505-2E9C-101B-9397-08002B2CF9AE}" pid="11" name="QMULDocumentType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  <property fmtid="{D5CDD505-2E9C-101B-9397-08002B2CF9AE}" pid="16" name="QMULSchool">
    <vt:lpwstr/>
  </property>
  <property fmtid="{D5CDD505-2E9C-101B-9397-08002B2CF9AE}" pid="17" name="xd_Signature">
    <vt:bool>false</vt:bool>
  </property>
  <property fmtid="{D5CDD505-2E9C-101B-9397-08002B2CF9AE}" pid="18" name="QMULDepartment">
    <vt:lpwstr/>
  </property>
  <property fmtid="{D5CDD505-2E9C-101B-9397-08002B2CF9AE}" pid="19" name="Order">
    <vt:r8>235264700</vt:r8>
  </property>
</Properties>
</file>