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6"/>
  </p:sldMasterIdLst>
  <p:notesMasterIdLst>
    <p:notesMasterId r:id="rId8"/>
  </p:notesMasterIdLst>
  <p:handoutMasterIdLst>
    <p:handoutMasterId r:id="rId9"/>
  </p:handoutMasterIdLst>
  <p:sldIdLst>
    <p:sldId id="258" r:id="rId7"/>
  </p:sldIdLst>
  <p:sldSz cx="30275213" cy="42803763"/>
  <p:notesSz cx="9928225" cy="14357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1pPr>
    <a:lvl2pPr marL="1991917" indent="-1075680" algn="l" rtl="0" eaLnBrk="0" fontAlgn="base" hangingPunct="0">
      <a:spcBef>
        <a:spcPct val="0"/>
      </a:spcBef>
      <a:spcAft>
        <a:spcPct val="0"/>
      </a:spcAft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2pPr>
    <a:lvl3pPr marL="3983832" indent="-2153605" algn="l" rtl="0" eaLnBrk="0" fontAlgn="base" hangingPunct="0">
      <a:spcBef>
        <a:spcPct val="0"/>
      </a:spcBef>
      <a:spcAft>
        <a:spcPct val="0"/>
      </a:spcAft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3pPr>
    <a:lvl4pPr marL="5975749" indent="-3231531" algn="l" rtl="0" eaLnBrk="0" fontAlgn="base" hangingPunct="0">
      <a:spcBef>
        <a:spcPct val="0"/>
      </a:spcBef>
      <a:spcAft>
        <a:spcPct val="0"/>
      </a:spcAft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4pPr>
    <a:lvl5pPr marL="7969910" indent="-4307209" algn="l" rtl="0" eaLnBrk="0" fontAlgn="base" hangingPunct="0">
      <a:spcBef>
        <a:spcPct val="0"/>
      </a:spcBef>
      <a:spcAft>
        <a:spcPct val="0"/>
      </a:spcAft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5pPr>
    <a:lvl6pPr marL="3233776" algn="l" defTabSz="1293510" rtl="0" eaLnBrk="1" latinLnBrk="0" hangingPunct="1"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6pPr>
    <a:lvl7pPr marL="3880531" algn="l" defTabSz="1293510" rtl="0" eaLnBrk="1" latinLnBrk="0" hangingPunct="1"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7pPr>
    <a:lvl8pPr marL="4527286" algn="l" defTabSz="1293510" rtl="0" eaLnBrk="1" latinLnBrk="0" hangingPunct="1"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8pPr>
    <a:lvl9pPr marL="5174041" algn="l" defTabSz="1293510" rtl="0" eaLnBrk="1" latinLnBrk="0" hangingPunct="1"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2" userDrawn="1">
          <p15:clr>
            <a:srgbClr val="A4A3A4"/>
          </p15:clr>
        </p15:guide>
        <p15:guide id="2" pos="9536" userDrawn="1">
          <p15:clr>
            <a:srgbClr val="A4A3A4"/>
          </p15:clr>
        </p15:guide>
        <p15:guide id="4" orient="horz" pos="6748" userDrawn="1">
          <p15:clr>
            <a:srgbClr val="A4A3A4"/>
          </p15:clr>
        </p15:guide>
        <p15:guide id="5" pos="18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7C5958-95B9-7C43-BE5D-A65271E1793B}" v="21" dt="2026-02-24T11:12:32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8" d="100"/>
          <a:sy n="18" d="100"/>
        </p:scale>
        <p:origin x="2496" y="416"/>
      </p:cViewPr>
      <p:guideLst>
        <p:guide orient="horz" pos="1362"/>
        <p:guide pos="9536"/>
        <p:guide orient="horz" pos="6748"/>
        <p:guide pos="18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e Smith" userId="8c0866de-176b-4465-b2e8-451472a10f8a" providerId="ADAL" clId="{53869A76-0D98-5058-A96B-104503EF880D}"/>
    <pc:docChg chg="custSel modSld modMainMaster modNotesMaster">
      <pc:chgData name="Kirstie Smith" userId="8c0866de-176b-4465-b2e8-451472a10f8a" providerId="ADAL" clId="{53869A76-0D98-5058-A96B-104503EF880D}" dt="2026-02-24T11:12:32.038" v="31" actId="1076"/>
      <pc:docMkLst>
        <pc:docMk/>
      </pc:docMkLst>
      <pc:sldChg chg="addSp delSp modSp mod modNotes">
        <pc:chgData name="Kirstie Smith" userId="8c0866de-176b-4465-b2e8-451472a10f8a" providerId="ADAL" clId="{53869A76-0D98-5058-A96B-104503EF880D}" dt="2026-02-24T11:12:32.038" v="31" actId="1076"/>
        <pc:sldMkLst>
          <pc:docMk/>
          <pc:sldMk cId="0" sldId="258"/>
        </pc:sldMkLst>
        <pc:spChg chg="add mod">
          <ac:chgData name="Kirstie Smith" userId="8c0866de-176b-4465-b2e8-451472a10f8a" providerId="ADAL" clId="{53869A76-0D98-5058-A96B-104503EF880D}" dt="2026-02-24T11:11:38.595" v="21" actId="1076"/>
          <ac:spMkLst>
            <pc:docMk/>
            <pc:sldMk cId="0" sldId="258"/>
            <ac:spMk id="2" creationId="{E25C09ED-F48E-049E-EF3D-DF51188848D6}"/>
          </ac:spMkLst>
        </pc:spChg>
        <pc:spChg chg="add mod">
          <ac:chgData name="Kirstie Smith" userId="8c0866de-176b-4465-b2e8-451472a10f8a" providerId="ADAL" clId="{53869A76-0D98-5058-A96B-104503EF880D}" dt="2026-02-24T11:12:24.886" v="29" actId="1076"/>
          <ac:spMkLst>
            <pc:docMk/>
            <pc:sldMk cId="0" sldId="258"/>
            <ac:spMk id="3" creationId="{39DCD1CD-E6D4-0975-A297-098FEC7967CC}"/>
          </ac:spMkLst>
        </pc:spChg>
        <pc:spChg chg="add mod">
          <ac:chgData name="Kirstie Smith" userId="8c0866de-176b-4465-b2e8-451472a10f8a" providerId="ADAL" clId="{53869A76-0D98-5058-A96B-104503EF880D}" dt="2026-02-24T11:12:24.886" v="29" actId="1076"/>
          <ac:spMkLst>
            <pc:docMk/>
            <pc:sldMk cId="0" sldId="258"/>
            <ac:spMk id="4" creationId="{C0BF6368-0D6A-B338-0ED6-85C9A2536D2D}"/>
          </ac:spMkLst>
        </pc:spChg>
        <pc:spChg chg="add mod">
          <ac:chgData name="Kirstie Smith" userId="8c0866de-176b-4465-b2e8-451472a10f8a" providerId="ADAL" clId="{53869A76-0D98-5058-A96B-104503EF880D}" dt="2026-02-24T11:12:32.038" v="31" actId="1076"/>
          <ac:spMkLst>
            <pc:docMk/>
            <pc:sldMk cId="0" sldId="258"/>
            <ac:spMk id="5" creationId="{620BC587-E842-C784-FBDA-7B0B0FECF07E}"/>
          </ac:spMkLst>
        </pc:spChg>
        <pc:spChg chg="del mod">
          <ac:chgData name="Kirstie Smith" userId="8c0866de-176b-4465-b2e8-451472a10f8a" providerId="ADAL" clId="{53869A76-0D98-5058-A96B-104503EF880D}" dt="2026-02-24T11:09:58.959" v="5" actId="478"/>
          <ac:spMkLst>
            <pc:docMk/>
            <pc:sldMk cId="0" sldId="258"/>
            <ac:spMk id="6" creationId="{315CE679-BEBE-5AFB-F4A3-5B2717442BB3}"/>
          </ac:spMkLst>
        </pc:spChg>
        <pc:spChg chg="del">
          <ac:chgData name="Kirstie Smith" userId="8c0866de-176b-4465-b2e8-451472a10f8a" providerId="ADAL" clId="{53869A76-0D98-5058-A96B-104503EF880D}" dt="2026-02-24T11:09:54.076" v="0" actId="478"/>
          <ac:spMkLst>
            <pc:docMk/>
            <pc:sldMk cId="0" sldId="258"/>
            <ac:spMk id="4097" creationId="{D0C1D511-3714-D44B-4CBC-6B5DFE160653}"/>
          </ac:spMkLst>
        </pc:spChg>
        <pc:spChg chg="del">
          <ac:chgData name="Kirstie Smith" userId="8c0866de-176b-4465-b2e8-451472a10f8a" providerId="ADAL" clId="{53869A76-0D98-5058-A96B-104503EF880D}" dt="2026-02-24T11:09:55.347" v="1" actId="478"/>
          <ac:spMkLst>
            <pc:docMk/>
            <pc:sldMk cId="0" sldId="258"/>
            <ac:spMk id="4102" creationId="{D21680A6-EB66-7422-7373-C4EB61446793}"/>
          </ac:spMkLst>
        </pc:spChg>
        <pc:spChg chg="del">
          <ac:chgData name="Kirstie Smith" userId="8c0866de-176b-4465-b2e8-451472a10f8a" providerId="ADAL" clId="{53869A76-0D98-5058-A96B-104503EF880D}" dt="2026-02-24T11:09:57.110" v="3" actId="478"/>
          <ac:spMkLst>
            <pc:docMk/>
            <pc:sldMk cId="0" sldId="258"/>
            <ac:spMk id="4103" creationId="{29AB86C1-8848-5F63-6E00-99E9C0842580}"/>
          </ac:spMkLst>
        </pc:spChg>
        <pc:picChg chg="add mod">
          <ac:chgData name="Kirstie Smith" userId="8c0866de-176b-4465-b2e8-451472a10f8a" providerId="ADAL" clId="{53869A76-0D98-5058-A96B-104503EF880D}" dt="2026-02-24T11:11:33.563" v="20"/>
          <ac:picMkLst>
            <pc:docMk/>
            <pc:sldMk cId="0" sldId="258"/>
            <ac:picMk id="7" creationId="{24EF968C-CFFA-E833-41F0-919353554094}"/>
          </ac:picMkLst>
        </pc:picChg>
        <pc:picChg chg="del">
          <ac:chgData name="Kirstie Smith" userId="8c0866de-176b-4465-b2e8-451472a10f8a" providerId="ADAL" clId="{53869A76-0D98-5058-A96B-104503EF880D}" dt="2026-02-24T11:09:56.310" v="2" actId="478"/>
          <ac:picMkLst>
            <pc:docMk/>
            <pc:sldMk cId="0" sldId="258"/>
            <ac:picMk id="4104" creationId="{3321A28C-8030-5F72-E222-E6AD44C001F6}"/>
          </ac:picMkLst>
        </pc:picChg>
      </pc:sldChg>
      <pc:sldMasterChg chg="addSp delSp modSp mod modSldLayout">
        <pc:chgData name="Kirstie Smith" userId="8c0866de-176b-4465-b2e8-451472a10f8a" providerId="ADAL" clId="{53869A76-0D98-5058-A96B-104503EF880D}" dt="2026-02-24T11:11:18.658" v="19" actId="732"/>
        <pc:sldMasterMkLst>
          <pc:docMk/>
          <pc:sldMasterMk cId="0" sldId="2147483648"/>
        </pc:sldMasterMkLst>
        <pc:picChg chg="add mod">
          <ac:chgData name="Kirstie Smith" userId="8c0866de-176b-4465-b2e8-451472a10f8a" providerId="ADAL" clId="{53869A76-0D98-5058-A96B-104503EF880D}" dt="2026-02-24T11:10:49.423" v="13" actId="14100"/>
          <ac:picMkLst>
            <pc:docMk/>
            <pc:sldMasterMk cId="0" sldId="2147483648"/>
            <ac:picMk id="2" creationId="{231CE02C-7784-08B0-F2AE-E9F8BB828C97}"/>
          </ac:picMkLst>
        </pc:picChg>
        <pc:picChg chg="del mod">
          <ac:chgData name="Kirstie Smith" userId="8c0866de-176b-4465-b2e8-451472a10f8a" providerId="ADAL" clId="{53869A76-0D98-5058-A96B-104503EF880D}" dt="2026-02-24T11:10:33.660" v="9" actId="478"/>
          <ac:picMkLst>
            <pc:docMk/>
            <pc:sldMasterMk cId="0" sldId="2147483648"/>
            <ac:picMk id="3" creationId="{CF0C88C4-DB96-2E9A-DCA4-7713B410F3A5}"/>
          </ac:picMkLst>
        </pc:picChg>
        <pc:picChg chg="add mod modCrop">
          <ac:chgData name="Kirstie Smith" userId="8c0866de-176b-4465-b2e8-451472a10f8a" providerId="ADAL" clId="{53869A76-0D98-5058-A96B-104503EF880D}" dt="2026-02-24T11:11:18.658" v="19" actId="732"/>
          <ac:picMkLst>
            <pc:docMk/>
            <pc:sldMasterMk cId="0" sldId="2147483648"/>
            <ac:picMk id="4" creationId="{9CCAD922-1ED9-F461-AB5B-7F0578494227}"/>
          </ac:picMkLst>
        </pc:picChg>
        <pc:picChg chg="del mod">
          <ac:chgData name="Kirstie Smith" userId="8c0866de-176b-4465-b2e8-451472a10f8a" providerId="ADAL" clId="{53869A76-0D98-5058-A96B-104503EF880D}" dt="2026-02-24T11:10:35.844" v="10" actId="478"/>
          <ac:picMkLst>
            <pc:docMk/>
            <pc:sldMasterMk cId="0" sldId="2147483648"/>
            <ac:picMk id="7" creationId="{A5BCFD89-CA71-1A1D-3F02-D5625B59F67D}"/>
          </ac:picMkLst>
        </pc:picChg>
        <pc:picChg chg="del mod">
          <ac:chgData name="Kirstie Smith" userId="8c0866de-176b-4465-b2e8-451472a10f8a" providerId="ADAL" clId="{53869A76-0D98-5058-A96B-104503EF880D}" dt="2026-02-24T11:10:33.261" v="8" actId="478"/>
          <ac:picMkLst>
            <pc:docMk/>
            <pc:sldMasterMk cId="0" sldId="2147483648"/>
            <ac:picMk id="1028" creationId="{D37E4BCC-94C9-A020-D6FC-0C5216C77470}"/>
          </ac:picMkLst>
        </pc:picChg>
        <pc:sldLayoutChg chg="modSp">
          <pc:chgData name="Kirstie Smith" userId="8c0866de-176b-4465-b2e8-451472a10f8a" providerId="ADAL" clId="{53869A76-0D98-5058-A96B-104503EF880D}" dt="2026-02-24T11:10:29.610" v="7" actId="735"/>
          <pc:sldLayoutMkLst>
            <pc:docMk/>
            <pc:sldMasterMk cId="0" sldId="2147483648"/>
            <pc:sldLayoutMk cId="2291574276" sldId="214748364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62C571-AF68-5420-3245-0E4C1B6FD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D81AB10-B5FE-E6F2-02B9-89F9D2C0425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925" y="0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3C2E82A-CB57-C466-DEC5-E70413A6365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3636625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D99418E-EFCA-46DC-F19B-51B5919FE06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925" y="13636625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02BEA43-153E-EE4B-9F50-0082B31D4E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47A0AA0-9FEC-4FBF-E65E-147DDD5234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FB0679D-14D2-90E9-6B90-77E507B77D0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2925" y="0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D7FD5DF-1A5B-39D8-DF77-E513A009EB2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062288" y="1077913"/>
            <a:ext cx="3803650" cy="53816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871775C-F19A-25D4-87E0-4411A5CAE50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6819900"/>
            <a:ext cx="7943850" cy="646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21794974-E405-506E-C4AD-556FBDA1B11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36625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E951B3C0-ADF4-06A9-75B2-AC2CF91772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925" y="13636625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3DCE62-C654-AB45-8DF1-6865DE38EF3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5093" kern="1200">
        <a:solidFill>
          <a:schemeClr val="tx1"/>
        </a:solidFill>
        <a:latin typeface="Lucida Grande" charset="0"/>
        <a:ea typeface="ＭＳ Ｐゴシック" panose="020B0600070205080204" pitchFamily="34" charset="-128"/>
        <a:cs typeface="+mn-cs"/>
      </a:defRPr>
    </a:lvl1pPr>
    <a:lvl2pPr marL="1991917" algn="l" rtl="0" eaLnBrk="0" fontAlgn="base" hangingPunct="0">
      <a:spcBef>
        <a:spcPct val="30000"/>
      </a:spcBef>
      <a:spcAft>
        <a:spcPct val="0"/>
      </a:spcAft>
      <a:defRPr sz="5093" kern="1200">
        <a:solidFill>
          <a:schemeClr val="tx1"/>
        </a:solidFill>
        <a:latin typeface="Lucida Grande" charset="0"/>
        <a:ea typeface="ＭＳ Ｐゴシック" charset="-128"/>
        <a:cs typeface="+mn-cs"/>
      </a:defRPr>
    </a:lvl2pPr>
    <a:lvl3pPr marL="3983832" algn="l" rtl="0" eaLnBrk="0" fontAlgn="base" hangingPunct="0">
      <a:spcBef>
        <a:spcPct val="30000"/>
      </a:spcBef>
      <a:spcAft>
        <a:spcPct val="0"/>
      </a:spcAft>
      <a:defRPr sz="5093" kern="1200">
        <a:solidFill>
          <a:schemeClr val="tx1"/>
        </a:solidFill>
        <a:latin typeface="Lucida Grande" charset="0"/>
        <a:ea typeface="ＭＳ Ｐゴシック" charset="-128"/>
        <a:cs typeface="+mn-cs"/>
      </a:defRPr>
    </a:lvl3pPr>
    <a:lvl4pPr marL="5975749" algn="l" rtl="0" eaLnBrk="0" fontAlgn="base" hangingPunct="0">
      <a:spcBef>
        <a:spcPct val="30000"/>
      </a:spcBef>
      <a:spcAft>
        <a:spcPct val="0"/>
      </a:spcAft>
      <a:defRPr sz="5093" kern="1200">
        <a:solidFill>
          <a:schemeClr val="tx1"/>
        </a:solidFill>
        <a:latin typeface="Lucida Grande" charset="0"/>
        <a:ea typeface="ＭＳ Ｐゴシック" charset="-128"/>
        <a:cs typeface="+mn-cs"/>
      </a:defRPr>
    </a:lvl4pPr>
    <a:lvl5pPr marL="7969910" algn="l" rtl="0" eaLnBrk="0" fontAlgn="base" hangingPunct="0">
      <a:spcBef>
        <a:spcPct val="30000"/>
      </a:spcBef>
      <a:spcAft>
        <a:spcPct val="0"/>
      </a:spcAft>
      <a:defRPr sz="5093" kern="1200">
        <a:solidFill>
          <a:schemeClr val="tx1"/>
        </a:solidFill>
        <a:latin typeface="Lucida Grande" charset="0"/>
        <a:ea typeface="ＭＳ Ｐゴシック" charset="-128"/>
        <a:cs typeface="+mn-cs"/>
      </a:defRPr>
    </a:lvl5pPr>
    <a:lvl6pPr marL="9964034" algn="l" defTabSz="1992806" rtl="0" eaLnBrk="1" latinLnBrk="0" hangingPunct="1">
      <a:defRPr sz="5231" kern="1200">
        <a:solidFill>
          <a:schemeClr val="tx1"/>
        </a:solidFill>
        <a:latin typeface="+mn-lt"/>
        <a:ea typeface="+mn-ea"/>
        <a:cs typeface="+mn-cs"/>
      </a:defRPr>
    </a:lvl6pPr>
    <a:lvl7pPr marL="11956843" algn="l" defTabSz="1992806" rtl="0" eaLnBrk="1" latinLnBrk="0" hangingPunct="1">
      <a:defRPr sz="5231" kern="1200">
        <a:solidFill>
          <a:schemeClr val="tx1"/>
        </a:solidFill>
        <a:latin typeface="+mn-lt"/>
        <a:ea typeface="+mn-ea"/>
        <a:cs typeface="+mn-cs"/>
      </a:defRPr>
    </a:lvl7pPr>
    <a:lvl8pPr marL="13949649" algn="l" defTabSz="1992806" rtl="0" eaLnBrk="1" latinLnBrk="0" hangingPunct="1">
      <a:defRPr sz="5231" kern="1200">
        <a:solidFill>
          <a:schemeClr val="tx1"/>
        </a:solidFill>
        <a:latin typeface="+mn-lt"/>
        <a:ea typeface="+mn-ea"/>
        <a:cs typeface="+mn-cs"/>
      </a:defRPr>
    </a:lvl8pPr>
    <a:lvl9pPr marL="15942454" algn="l" defTabSz="1992806" rtl="0" eaLnBrk="1" latinLnBrk="0" hangingPunct="1">
      <a:defRPr sz="523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>
            <a:extLst>
              <a:ext uri="{FF2B5EF4-FFF2-40B4-BE49-F238E27FC236}">
                <a16:creationId xmlns:a16="http://schemas.microsoft.com/office/drawing/2014/main" id="{7429C3D9-85E6-054D-8023-3DE41EB439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fld id="{9692D6C5-E24A-E64D-BC5A-7960B5DED933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F20456BC-E375-EDA1-1B22-A246822DCC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62288" y="1077913"/>
            <a:ext cx="3803650" cy="5381625"/>
          </a:xfrm>
          <a:ln cap="flat"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94763DB-5093-3104-925C-F577F34DF0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 sz="2613" dirty="0">
              <a:latin typeface="Lucida Grande" panose="020B06000405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1574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481" userDrawn="1">
          <p15:clr>
            <a:srgbClr val="FBAE40"/>
          </p15:clr>
        </p15:guide>
        <p15:guide id="2" pos="953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3F1192-00CB-CC32-42F9-FF872F5A8365}"/>
              </a:ext>
            </a:extLst>
          </p:cNvPr>
          <p:cNvSpPr/>
          <p:nvPr userDrawn="1"/>
        </p:nvSpPr>
        <p:spPr bwMode="auto">
          <a:xfrm>
            <a:off x="-1" y="0"/>
            <a:ext cx="30275213" cy="10665591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9280" tIns="64640" rIns="129280" bIns="646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9277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131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Grande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890C66-D453-B2E0-7551-03508A5A2A22}"/>
              </a:ext>
            </a:extLst>
          </p:cNvPr>
          <p:cNvSpPr/>
          <p:nvPr userDrawn="1"/>
        </p:nvSpPr>
        <p:spPr bwMode="auto">
          <a:xfrm>
            <a:off x="-2" y="39812241"/>
            <a:ext cx="30275213" cy="299152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9280" tIns="64640" rIns="129280" bIns="646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9277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131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Grande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2916814" rtl="0" eaLnBrk="0" fontAlgn="base" hangingPunct="0">
        <a:spcBef>
          <a:spcPct val="0"/>
        </a:spcBef>
        <a:spcAft>
          <a:spcPct val="0"/>
        </a:spcAft>
        <a:defRPr sz="13980">
          <a:solidFill>
            <a:schemeClr val="tx2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defTabSz="2916814" rtl="0" eaLnBrk="0" fontAlgn="base" hangingPunct="0">
        <a:spcBef>
          <a:spcPct val="0"/>
        </a:spcBef>
        <a:spcAft>
          <a:spcPct val="0"/>
        </a:spcAft>
        <a:defRPr sz="13980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2pPr>
      <a:lvl3pPr algn="ctr" defTabSz="2916814" rtl="0" eaLnBrk="0" fontAlgn="base" hangingPunct="0">
        <a:spcBef>
          <a:spcPct val="0"/>
        </a:spcBef>
        <a:spcAft>
          <a:spcPct val="0"/>
        </a:spcAft>
        <a:defRPr sz="13980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3pPr>
      <a:lvl4pPr algn="ctr" defTabSz="2916814" rtl="0" eaLnBrk="0" fontAlgn="base" hangingPunct="0">
        <a:spcBef>
          <a:spcPct val="0"/>
        </a:spcBef>
        <a:spcAft>
          <a:spcPct val="0"/>
        </a:spcAft>
        <a:defRPr sz="13980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4pPr>
      <a:lvl5pPr algn="ctr" defTabSz="2916814" rtl="0" eaLnBrk="0" fontAlgn="base" hangingPunct="0">
        <a:spcBef>
          <a:spcPct val="0"/>
        </a:spcBef>
        <a:spcAft>
          <a:spcPct val="0"/>
        </a:spcAft>
        <a:defRPr sz="13980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5pPr>
      <a:lvl6pPr marL="1393854" algn="ctr" defTabSz="2918384" rtl="0" fontAlgn="base">
        <a:spcBef>
          <a:spcPct val="0"/>
        </a:spcBef>
        <a:spcAft>
          <a:spcPct val="0"/>
        </a:spcAft>
        <a:defRPr sz="14023">
          <a:solidFill>
            <a:schemeClr val="tx2"/>
          </a:solidFill>
          <a:latin typeface="Lucida Grande" charset="0"/>
        </a:defRPr>
      </a:lvl6pPr>
      <a:lvl7pPr marL="2787707" algn="ctr" defTabSz="2918384" rtl="0" fontAlgn="base">
        <a:spcBef>
          <a:spcPct val="0"/>
        </a:spcBef>
        <a:spcAft>
          <a:spcPct val="0"/>
        </a:spcAft>
        <a:defRPr sz="14023">
          <a:solidFill>
            <a:schemeClr val="tx2"/>
          </a:solidFill>
          <a:latin typeface="Lucida Grande" charset="0"/>
        </a:defRPr>
      </a:lvl7pPr>
      <a:lvl8pPr marL="4181562" algn="ctr" defTabSz="2918384" rtl="0" fontAlgn="base">
        <a:spcBef>
          <a:spcPct val="0"/>
        </a:spcBef>
        <a:spcAft>
          <a:spcPct val="0"/>
        </a:spcAft>
        <a:defRPr sz="14023">
          <a:solidFill>
            <a:schemeClr val="tx2"/>
          </a:solidFill>
          <a:latin typeface="Lucida Grande" charset="0"/>
        </a:defRPr>
      </a:lvl8pPr>
      <a:lvl9pPr marL="5575415" algn="ctr" defTabSz="2918384" rtl="0" fontAlgn="base">
        <a:spcBef>
          <a:spcPct val="0"/>
        </a:spcBef>
        <a:spcAft>
          <a:spcPct val="0"/>
        </a:spcAft>
        <a:defRPr sz="14023">
          <a:solidFill>
            <a:schemeClr val="tx2"/>
          </a:solidFill>
          <a:latin typeface="Lucida Grande" charset="0"/>
        </a:defRPr>
      </a:lvl9pPr>
    </p:titleStyle>
    <p:bodyStyle>
      <a:lvl1pPr marL="1090635" indent="-1090635" algn="l" defTabSz="2916814" rtl="0" eaLnBrk="0" fontAlgn="base" hangingPunct="0">
        <a:spcBef>
          <a:spcPct val="20000"/>
        </a:spcBef>
        <a:spcAft>
          <a:spcPct val="0"/>
        </a:spcAft>
        <a:buChar char="•"/>
        <a:defRPr sz="9986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2368326" indent="-906749" algn="l" defTabSz="2916814" rtl="0" eaLnBrk="0" fontAlgn="base" hangingPunct="0">
        <a:spcBef>
          <a:spcPct val="20000"/>
        </a:spcBef>
        <a:spcAft>
          <a:spcPct val="0"/>
        </a:spcAft>
        <a:buChar char="–"/>
        <a:defRPr sz="8688">
          <a:solidFill>
            <a:schemeClr val="tx1"/>
          </a:solidFill>
          <a:latin typeface="+mn-lt"/>
          <a:ea typeface="ＭＳ Ｐゴシック" charset="-128"/>
        </a:defRPr>
      </a:lvl2pPr>
      <a:lvl3pPr marL="3647603" indent="-727619" algn="l" defTabSz="2916814" rtl="0" eaLnBrk="0" fontAlgn="base" hangingPunct="0">
        <a:spcBef>
          <a:spcPct val="20000"/>
        </a:spcBef>
        <a:spcAft>
          <a:spcPct val="0"/>
        </a:spcAft>
        <a:buChar char="•"/>
        <a:defRPr sz="7390">
          <a:solidFill>
            <a:schemeClr val="tx1"/>
          </a:solidFill>
          <a:latin typeface="+mn-lt"/>
          <a:ea typeface="ＭＳ Ｐゴシック" charset="-128"/>
        </a:defRPr>
      </a:lvl3pPr>
      <a:lvl4pPr marL="5109181" indent="-727619" algn="l" defTabSz="2916814" rtl="0" eaLnBrk="0" fontAlgn="base" hangingPunct="0">
        <a:spcBef>
          <a:spcPct val="20000"/>
        </a:spcBef>
        <a:spcAft>
          <a:spcPct val="0"/>
        </a:spcAft>
        <a:buChar char="–"/>
        <a:defRPr sz="6291">
          <a:solidFill>
            <a:schemeClr val="tx1"/>
          </a:solidFill>
          <a:latin typeface="+mn-lt"/>
          <a:ea typeface="ＭＳ Ｐゴシック" charset="-128"/>
        </a:defRPr>
      </a:lvl4pPr>
      <a:lvl5pPr marL="6566002" indent="-727619" algn="l" defTabSz="2916814" rtl="0" eaLnBrk="0" fontAlgn="base" hangingPunct="0">
        <a:spcBef>
          <a:spcPct val="20000"/>
        </a:spcBef>
        <a:spcAft>
          <a:spcPct val="0"/>
        </a:spcAft>
        <a:buChar char="»"/>
        <a:defRPr sz="6291">
          <a:solidFill>
            <a:schemeClr val="tx1"/>
          </a:solidFill>
          <a:latin typeface="+mn-lt"/>
          <a:ea typeface="ＭＳ Ｐゴシック" charset="-128"/>
        </a:defRPr>
      </a:lvl5pPr>
      <a:lvl6pPr marL="7961423" indent="-730806" algn="l" defTabSz="2918384" rtl="0" fontAlgn="base">
        <a:spcBef>
          <a:spcPct val="20000"/>
        </a:spcBef>
        <a:spcAft>
          <a:spcPct val="0"/>
        </a:spcAft>
        <a:buChar char="»"/>
        <a:defRPr sz="6402">
          <a:solidFill>
            <a:schemeClr val="tx1"/>
          </a:solidFill>
          <a:latin typeface="+mn-lt"/>
          <a:ea typeface="ＭＳ Ｐゴシック" charset="-128"/>
        </a:defRPr>
      </a:lvl6pPr>
      <a:lvl7pPr marL="9355279" indent="-730806" algn="l" defTabSz="2918384" rtl="0" fontAlgn="base">
        <a:spcBef>
          <a:spcPct val="20000"/>
        </a:spcBef>
        <a:spcAft>
          <a:spcPct val="0"/>
        </a:spcAft>
        <a:buChar char="»"/>
        <a:defRPr sz="6402">
          <a:solidFill>
            <a:schemeClr val="tx1"/>
          </a:solidFill>
          <a:latin typeface="+mn-lt"/>
          <a:ea typeface="ＭＳ Ｐゴシック" charset="-128"/>
        </a:defRPr>
      </a:lvl7pPr>
      <a:lvl8pPr marL="10749131" indent="-730806" algn="l" defTabSz="2918384" rtl="0" fontAlgn="base">
        <a:spcBef>
          <a:spcPct val="20000"/>
        </a:spcBef>
        <a:spcAft>
          <a:spcPct val="0"/>
        </a:spcAft>
        <a:buChar char="»"/>
        <a:defRPr sz="6402">
          <a:solidFill>
            <a:schemeClr val="tx1"/>
          </a:solidFill>
          <a:latin typeface="+mn-lt"/>
          <a:ea typeface="ＭＳ Ｐゴシック" charset="-128"/>
        </a:defRPr>
      </a:lvl8pPr>
      <a:lvl9pPr marL="12142985" indent="-730806" algn="l" defTabSz="2918384" rtl="0" fontAlgn="base">
        <a:spcBef>
          <a:spcPct val="20000"/>
        </a:spcBef>
        <a:spcAft>
          <a:spcPct val="0"/>
        </a:spcAft>
        <a:buChar char="»"/>
        <a:defRPr sz="6402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1393854" rtl="0" eaLnBrk="1" latinLnBrk="0" hangingPunct="1">
        <a:defRPr sz="5488" kern="1200">
          <a:solidFill>
            <a:schemeClr val="tx1"/>
          </a:solidFill>
          <a:latin typeface="+mn-lt"/>
          <a:ea typeface="+mn-ea"/>
          <a:cs typeface="+mn-cs"/>
        </a:defRPr>
      </a:lvl1pPr>
      <a:lvl2pPr marL="1393854" algn="l" defTabSz="1393854" rtl="0" eaLnBrk="1" latinLnBrk="0" hangingPunct="1">
        <a:defRPr sz="5488" kern="1200">
          <a:solidFill>
            <a:schemeClr val="tx1"/>
          </a:solidFill>
          <a:latin typeface="+mn-lt"/>
          <a:ea typeface="+mn-ea"/>
          <a:cs typeface="+mn-cs"/>
        </a:defRPr>
      </a:lvl2pPr>
      <a:lvl3pPr marL="2787707" algn="l" defTabSz="1393854" rtl="0" eaLnBrk="1" latinLnBrk="0" hangingPunct="1">
        <a:defRPr sz="5488" kern="1200">
          <a:solidFill>
            <a:schemeClr val="tx1"/>
          </a:solidFill>
          <a:latin typeface="+mn-lt"/>
          <a:ea typeface="+mn-ea"/>
          <a:cs typeface="+mn-cs"/>
        </a:defRPr>
      </a:lvl3pPr>
      <a:lvl4pPr marL="4181562" algn="l" defTabSz="1393854" rtl="0" eaLnBrk="1" latinLnBrk="0" hangingPunct="1">
        <a:defRPr sz="5488" kern="1200">
          <a:solidFill>
            <a:schemeClr val="tx1"/>
          </a:solidFill>
          <a:latin typeface="+mn-lt"/>
          <a:ea typeface="+mn-ea"/>
          <a:cs typeface="+mn-cs"/>
        </a:defRPr>
      </a:lvl4pPr>
      <a:lvl5pPr marL="5575415" algn="l" defTabSz="1393854" rtl="0" eaLnBrk="1" latinLnBrk="0" hangingPunct="1">
        <a:defRPr sz="5488" kern="1200">
          <a:solidFill>
            <a:schemeClr val="tx1"/>
          </a:solidFill>
          <a:latin typeface="+mn-lt"/>
          <a:ea typeface="+mn-ea"/>
          <a:cs typeface="+mn-cs"/>
        </a:defRPr>
      </a:lvl5pPr>
      <a:lvl6pPr marL="6969269" algn="l" defTabSz="1393854" rtl="0" eaLnBrk="1" latinLnBrk="0" hangingPunct="1">
        <a:defRPr sz="5488" kern="1200">
          <a:solidFill>
            <a:schemeClr val="tx1"/>
          </a:solidFill>
          <a:latin typeface="+mn-lt"/>
          <a:ea typeface="+mn-ea"/>
          <a:cs typeface="+mn-cs"/>
        </a:defRPr>
      </a:lvl6pPr>
      <a:lvl7pPr marL="8363123" algn="l" defTabSz="1393854" rtl="0" eaLnBrk="1" latinLnBrk="0" hangingPunct="1">
        <a:defRPr sz="5488" kern="1200">
          <a:solidFill>
            <a:schemeClr val="tx1"/>
          </a:solidFill>
          <a:latin typeface="+mn-lt"/>
          <a:ea typeface="+mn-ea"/>
          <a:cs typeface="+mn-cs"/>
        </a:defRPr>
      </a:lvl7pPr>
      <a:lvl8pPr marL="9756976" algn="l" defTabSz="1393854" rtl="0" eaLnBrk="1" latinLnBrk="0" hangingPunct="1">
        <a:defRPr sz="5488" kern="1200">
          <a:solidFill>
            <a:schemeClr val="tx1"/>
          </a:solidFill>
          <a:latin typeface="+mn-lt"/>
          <a:ea typeface="+mn-ea"/>
          <a:cs typeface="+mn-cs"/>
        </a:defRPr>
      </a:lvl8pPr>
      <a:lvl9pPr marL="11150830" algn="l" defTabSz="1393854" rtl="0" eaLnBrk="1" latinLnBrk="0" hangingPunct="1">
        <a:defRPr sz="5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E25C09ED-F48E-049E-EF3D-DF5118884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4752" y="41243988"/>
            <a:ext cx="18014068" cy="61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196" tIns="61675" rIns="130196" bIns="61675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4800" b="1" baseline="8000" dirty="0">
                <a:solidFill>
                  <a:schemeClr val="bg1"/>
                </a:solidFill>
                <a:latin typeface="Source Sans Pro" panose="020B0503030403020204" pitchFamily="34" charset="0"/>
              </a:rPr>
              <a:t>Insert partner logos / social media here as appropriate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DCD1CD-E6D4-0975-A297-098FEC796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959" y="6843009"/>
            <a:ext cx="17412525" cy="1355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196" tIns="61674" rIns="130196" bIns="61674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GB" altLang="en-US" sz="8000" b="1" dirty="0">
                <a:solidFill>
                  <a:schemeClr val="bg1"/>
                </a:solidFill>
                <a:latin typeface="Source Sans Pro" panose="020B0503030403020204" pitchFamily="34" charset="0"/>
                <a:ea typeface="ＭＳ Ｐゴシック"/>
                <a:cs typeface="Arial"/>
              </a:rPr>
              <a:t>Insert title here</a:t>
            </a:r>
            <a:endParaRPr lang="en-US" altLang="en-US" sz="8000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0BF6368-0D6A-B338-0ED6-85C9A2536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2109" y="8499759"/>
            <a:ext cx="25209897" cy="67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196" tIns="61674" rIns="130196" bIns="61674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GB" altLang="en-US" sz="3600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[Author(s)]</a:t>
            </a:r>
            <a:endParaRPr lang="en-US" altLang="en-US" sz="3600" dirty="0">
              <a:solidFill>
                <a:schemeClr val="bg1"/>
              </a:solidFill>
              <a:latin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20BC587-E842-C784-FBDA-7B0B0FECF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2108" y="4550520"/>
            <a:ext cx="12650375" cy="561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196" tIns="61674" rIns="130196" bIns="61674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en-GB" altLang="en-US" sz="4800" dirty="0">
                <a:solidFill>
                  <a:schemeClr val="bg1"/>
                </a:solidFill>
                <a:latin typeface="Source Sans Pro" panose="020B0503030403020204" pitchFamily="34" charset="0"/>
                <a:ea typeface="ＭＳ Ｐゴシック"/>
                <a:cs typeface="Arial"/>
              </a:rPr>
              <a:t>[Name of School/Institute]</a:t>
            </a:r>
            <a:endParaRPr lang="en-US" altLang="en-US" sz="4800" dirty="0">
              <a:solidFill>
                <a:schemeClr val="bg1"/>
              </a:solidFill>
              <a:latin typeface="Source Sans Pro" panose="020B0503030403020204" pitchFamily="34" charset="0"/>
              <a:ea typeface="ＭＳ Ｐゴシック"/>
              <a:cs typeface="Arial"/>
            </a:endParaRPr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24EF968C-CFFA-E833-41F0-919353554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26" y="898548"/>
            <a:ext cx="7383352" cy="1973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66763D94-A756-7438-5174-E522F4731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03076" y="41113447"/>
            <a:ext cx="3675172" cy="94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196" tIns="61675" rIns="130196" bIns="61675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8000" b="1" baseline="8000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qmul.ac.uk</a:t>
            </a:r>
            <a:endParaRPr lang="en-US" altLang="en-US" sz="8000" b="1" baseline="8000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QMUL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203869"/>
      </a:accent1>
      <a:accent2>
        <a:srgbClr val="1F7791"/>
      </a:accent2>
      <a:accent3>
        <a:srgbClr val="7B0E71"/>
      </a:accent3>
      <a:accent4>
        <a:srgbClr val="0C7469"/>
      </a:accent4>
      <a:accent5>
        <a:srgbClr val="D35D0C"/>
      </a:accent5>
      <a:accent6>
        <a:srgbClr val="CDA70A"/>
      </a:accent6>
      <a:hlink>
        <a:srgbClr val="000000"/>
      </a:hlink>
      <a:folHlink>
        <a:srgbClr val="000000"/>
      </a:folHlink>
    </a:clrScheme>
    <a:fontScheme name="Default Design">
      <a:majorFont>
        <a:latin typeface="Lucida Grande"/>
        <a:ea typeface=""/>
        <a:cs typeface=""/>
      </a:majorFont>
      <a:minorFont>
        <a:latin typeface="Lucida Grand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Gran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Grande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QMUL Document" ma:contentTypeID="0x0101005EA864BF41DF8A41860E925F5B29BCF500AD04A85D9458C94DBE97317C2C8DFF5C" ma:contentTypeVersion="47" ma:contentTypeDescription="" ma:contentTypeScope="" ma:versionID="3c48b9b05ea3060cf168c36e01f14dfb">
  <xsd:schema xmlns:xsd="http://www.w3.org/2001/XMLSchema" xmlns:xs="http://www.w3.org/2001/XMLSchema" xmlns:p="http://schemas.microsoft.com/office/2006/metadata/properties" xmlns:ns1="http://schemas.microsoft.com/sharepoint/v3" xmlns:ns2="d5efd484-15aa-41a0-83f6-0646502cb6d6" xmlns:ns3="45ae7f3d-bcd0-4e4b-af93-f03a9fbb19b5" xmlns:ns4="6649982f-b66b-4072-8006-4697fed55f9d" targetNamespace="http://schemas.microsoft.com/office/2006/metadata/properties" ma:root="true" ma:fieldsID="cf84812b254dcd45f2ef313ddae46f92" ns1:_="" ns2:_="" ns3:_="" ns4:_="">
    <xsd:import namespace="http://schemas.microsoft.com/sharepoint/v3"/>
    <xsd:import namespace="d5efd484-15aa-41a0-83f6-0646502cb6d6"/>
    <xsd:import namespace="45ae7f3d-bcd0-4e4b-af93-f03a9fbb19b5"/>
    <xsd:import namespace="6649982f-b66b-4072-8006-4697fed55f9d"/>
    <xsd:element name="properties">
      <xsd:complexType>
        <xsd:sequence>
          <xsd:element name="documentManagement">
            <xsd:complexType>
              <xsd:all>
                <xsd:element ref="ns1:QMULDocumentStatusTaxHTField0" minOccurs="0"/>
                <xsd:element ref="ns1:QMULDepartmentTaxHTField0" minOccurs="0"/>
                <xsd:element ref="ns1:QMULSchoolTaxHTField0" minOccurs="0"/>
                <xsd:element ref="ns1:QMULDocumentTypeTaxHTField0" minOccurs="0"/>
                <xsd:element ref="ns1:QMULLocationTaxHTField0" minOccurs="0"/>
                <xsd:element ref="ns1:QMULInformationClassificationTaxHTField0" minOccurs="0"/>
                <xsd:element ref="ns1:QMULAcademicYear" minOccurs="0"/>
                <xsd:element ref="ns1:QMULProject" minOccurs="0"/>
                <xsd:element ref="ns1:QMULReviewDate" minOccurs="0"/>
                <xsd:element ref="ns1:QMULOwner" minOccurs="0"/>
                <xsd:element ref="ns2:TaxKeywordTaxHTField" minOccurs="0"/>
                <xsd:element ref="ns2:TaxCatchAll" minOccurs="0"/>
                <xsd:element ref="ns2:TaxCatchAllLabe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QMULDocumentStatusTaxHTField0" ma:index="8" nillable="true" ma:taxonomy="true" ma:internalName="QMULDocumentStatusTaxHTField0" ma:taxonomyFieldName="QMULDocumentStatus" ma:displayName="Document Status" ma:default="" ma:fieldId="{083bdfb7-9f4e-4bc9-b582-62ed6b950f9e}" ma:sspId="9c18f9b8-5ae4-4f0b-a238-a922c51e2dda" ma:termSetId="780aba48-6c17-4ca0-84b9-f0207a0956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epartmentTaxHTField0" ma:index="10" nillable="true" ma:taxonomy="true" ma:internalName="QMULDepartmentTaxHTField0" ma:taxonomyFieldName="QMULDepartment" ma:displayName="Department" ma:readOnly="false" ma:default="" ma:fieldId="{2a7d89f9-5f8e-4c42-ab4f-aa1fc3002ea0}" ma:sspId="9c18f9b8-5ae4-4f0b-a238-a922c51e2dda" ma:termSetId="28874c57-2df5-45e8-a804-d15afc96d4e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SchoolTaxHTField0" ma:index="12" nillable="true" ma:taxonomy="true" ma:internalName="QMULSchoolTaxHTField0" ma:taxonomyFieldName="QMULSchool" ma:displayName="School" ma:readOnly="false" ma:default="" ma:fieldId="{46346f8e-3161-4021-8b14-3dcca2e3ca8d}" ma:sspId="9c18f9b8-5ae4-4f0b-a238-a922c51e2dda" ma:termSetId="0f9f7e9f-7d6b-4cae-9193-a3e3200f87d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ocumentTypeTaxHTField0" ma:index="14" nillable="true" ma:taxonomy="true" ma:internalName="QMULDocumentTypeTaxHTField0" ma:taxonomyFieldName="QMULDocumentType" ma:displayName="Document Type" ma:default="" ma:fieldId="{2596c3af-0d77-4ea4-a15d-d3f71457b096}" ma:sspId="9c18f9b8-5ae4-4f0b-a238-a922c51e2dda" ma:termSetId="8ec3f1bd-c4f8-46a7-ae88-878ed3be39d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LocationTaxHTField0" ma:index="16" nillable="true" ma:taxonomy="true" ma:internalName="QMULLocationTaxHTField0" ma:taxonomyFieldName="QMULLocation" ma:displayName="Location" ma:default="" ma:fieldId="{29b985f4-a05e-4f39-b5da-e9fb81ddaa79}" ma:sspId="9c18f9b8-5ae4-4f0b-a238-a922c51e2dda" ma:termSetId="5327f1c4-618f-4317-b197-fc29da39fa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InformationClassificationTaxHTField0" ma:index="18" nillable="true" ma:taxonomy="true" ma:internalName="QMULInformationClassificationTaxHTField0" ma:taxonomyFieldName="QMULInformationClassification" ma:displayName="Information Classification" ma:default="1;#Protect|9124d8d9-0c1c-41e9-aa14-aba001e9a028" ma:fieldId="{57b3469a-2ea1-4a06-a2d1-c99ce62a5d6f}" ma:sspId="9c18f9b8-5ae4-4f0b-a238-a922c51e2dda" ma:termSetId="a3d7b326-4e5e-4e73-95fa-6245adfab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AcademicYear" ma:index="20" nillable="true" ma:displayName="Academic Year" ma:decimals="0" ma:internalName="QMULAcademicYear" ma:percentage="FALSE">
      <xsd:simpleType>
        <xsd:restriction base="dms:Number">
          <xsd:maxInclusive value="9999"/>
          <xsd:minInclusive value="1000"/>
        </xsd:restriction>
      </xsd:simpleType>
    </xsd:element>
    <xsd:element name="QMULProject" ma:index="21" nillable="true" ma:displayName="Project" ma:internalName="QMULProject">
      <xsd:simpleType>
        <xsd:restriction base="dms:Text">
          <xsd:maxLength value="255"/>
        </xsd:restriction>
      </xsd:simpleType>
    </xsd:element>
    <xsd:element name="QMULReviewDate" ma:index="22" nillable="true" ma:displayName="Review Date" ma:format="DateOnly" ma:internalName="QMULReviewDate">
      <xsd:simpleType>
        <xsd:restriction base="dms:DateTime"/>
      </xsd:simpleType>
    </xsd:element>
    <xsd:element name="QMULOwner" ma:index="23" nillable="true" ma:displayName="Owner" ma:list="UserInfo" ma:SharePointGroup="0" ma:internalName="QMUL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fd484-15aa-41a0-83f6-0646502cb6d6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24" nillable="true" ma:taxonomy="true" ma:internalName="TaxKeywordTaxHTField" ma:taxonomyFieldName="TaxKeyword" ma:displayName="Enterprise Keywords" ma:fieldId="{23f27201-bee3-471e-b2e7-b64fd8b7ca38}" ma:taxonomyMulti="true" ma:sspId="9c18f9b8-5ae4-4f0b-a238-a922c51e2dd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2a7529b9-a3eb-44e9-919b-0c3dc59600a2}" ma:internalName="TaxCatchAll" ma:showField="CatchAllData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7" nillable="true" ma:displayName="Taxonomy Catch All Column1" ma:hidden="true" ma:list="{2a7529b9-a3eb-44e9-919b-0c3dc59600a2}" ma:internalName="TaxCatchAllLabel" ma:readOnly="true" ma:showField="CatchAllDataLabel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e7f3d-bcd0-4e4b-af93-f03a9fbb19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9" nillable="true" ma:displayName="Location" ma:internalName="MediaServiceLocation" ma:readOnly="true">
      <xsd:simpleType>
        <xsd:restriction base="dms:Text"/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2" nillable="true" ma:taxonomy="true" ma:internalName="lcf76f155ced4ddcb4097134ff3c332f" ma:taxonomyFieldName="MediaServiceImageTags" ma:displayName="Image Tags" ma:readOnly="false" ma:fieldId="{5cf76f15-5ced-4ddc-b409-7134ff3c332f}" ma:taxonomyMulti="true" ma:sspId="9c18f9b8-5ae4-4f0b-a238-a922c51e2d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9982f-b66b-4072-8006-4697fed55f9d" elementFormDefault="qualified">
    <xsd:import namespace="http://schemas.microsoft.com/office/2006/documentManagement/types"/>
    <xsd:import namespace="http://schemas.microsoft.com/office/infopath/2007/PartnerControls"/>
    <xsd:element name="SharedWithUsers" ma:index="3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9c18f9b8-5ae4-4f0b-a238-a922c51e2dda" ContentTypeId="0x0101005EA864BF41DF8A41860E925F5B29BCF5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efd484-15aa-41a0-83f6-0646502cb6d6">
      <Value>1</Value>
    </TaxCatchAll>
    <lcf76f155ced4ddcb4097134ff3c332f xmlns="45ae7f3d-bcd0-4e4b-af93-f03a9fbb19b5">
      <Terms xmlns="http://schemas.microsoft.com/office/infopath/2007/PartnerControls"/>
    </lcf76f155ced4ddcb4097134ff3c332f>
    <QMULInformationClassificationTaxHTField0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Protect</TermName>
          <TermId xmlns="http://schemas.microsoft.com/office/infopath/2007/PartnerControls">9124d8d9-0c1c-41e9-aa14-aba001e9a028</TermId>
        </TermInfo>
      </Terms>
    </QMULInformationClassificationTaxHTField0>
    <TaxKeywordTaxHTField xmlns="d5efd484-15aa-41a0-83f6-0646502cb6d6">
      <Terms xmlns="http://schemas.microsoft.com/office/infopath/2007/PartnerControls"/>
    </TaxKeywordTaxHTField>
    <QMULSchoolTaxHTField0 xmlns="http://schemas.microsoft.com/sharepoint/v3">
      <Terms xmlns="http://schemas.microsoft.com/office/infopath/2007/PartnerControls"/>
    </QMULSchoolTaxHTField0>
    <QMULDocumentTypeTaxHTField0 xmlns="http://schemas.microsoft.com/sharepoint/v3">
      <Terms xmlns="http://schemas.microsoft.com/office/infopath/2007/PartnerControls"/>
    </QMULDocumentTypeTaxHTField0>
    <QMULReviewDate xmlns="http://schemas.microsoft.com/sharepoint/v3" xsi:nil="true"/>
    <QMULOwner xmlns="http://schemas.microsoft.com/sharepoint/v3">
      <UserInfo>
        <DisplayName/>
        <AccountId xsi:nil="true"/>
        <AccountType/>
      </UserInfo>
    </QMULOwner>
    <QMULDepartmentTaxHTField0 xmlns="http://schemas.microsoft.com/sharepoint/v3">
      <Terms xmlns="http://schemas.microsoft.com/office/infopath/2007/PartnerControls"/>
    </QMULDepartmentTaxHTField0>
    <QMULAcademicYear xmlns="http://schemas.microsoft.com/sharepoint/v3" xsi:nil="true"/>
    <QMULLocationTaxHTField0 xmlns="http://schemas.microsoft.com/sharepoint/v3">
      <Terms xmlns="http://schemas.microsoft.com/office/infopath/2007/PartnerControls"/>
    </QMULLocationTaxHTField0>
    <QMULDocumentStatusTaxHTField0 xmlns="http://schemas.microsoft.com/sharepoint/v3">
      <Terms xmlns="http://schemas.microsoft.com/office/infopath/2007/PartnerControls"/>
    </QMULDocumentStatusTaxHTField0>
    <QMULProject xmlns="http://schemas.microsoft.com/sharepoint/v3" xsi:nil="true"/>
    <MediaLengthInSeconds xmlns="45ae7f3d-bcd0-4e4b-af93-f03a9fbb19b5" xsi:nil="true"/>
    <SharedWithUsers xmlns="6649982f-b66b-4072-8006-4697fed55f9d">
      <UserInfo>
        <DisplayName/>
        <AccountId xsi:nil="true"/>
        <AccountType/>
      </UserInfo>
    </SharedWithUsers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C3E43190-9D1F-4EF2-8871-DC1612FDD0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5efd484-15aa-41a0-83f6-0646502cb6d6"/>
    <ds:schemaRef ds:uri="45ae7f3d-bcd0-4e4b-af93-f03a9fbb19b5"/>
    <ds:schemaRef ds:uri="6649982f-b66b-4072-8006-4697fed55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2469F5-D2FD-4C66-AEDD-E74C26A43484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9E7E3759-969E-4605-B8E2-EE21BA5ABE59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6649982f-b66b-4072-8006-4697fed55f9d"/>
    <ds:schemaRef ds:uri="http://schemas.openxmlformats.org/package/2006/metadata/core-properties"/>
    <ds:schemaRef ds:uri="45ae7f3d-bcd0-4e4b-af93-f03a9fbb19b5"/>
    <ds:schemaRef ds:uri="http://purl.org/dc/terms/"/>
    <ds:schemaRef ds:uri="d5efd484-15aa-41a0-83f6-0646502cb6d6"/>
    <ds:schemaRef ds:uri="http://schemas.microsoft.com/sharepoint/v3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7E8C5769-8750-4098-8D08-F135F6668C7F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1A1389B2-F8EB-46E0-BCD2-3FC76BFFF649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30</Words>
  <Application>Microsoft Macintosh PowerPoint</Application>
  <PresentationFormat>Custom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Lucida Grande</vt:lpstr>
      <vt:lpstr>Source Sans Pro</vt:lpstr>
      <vt:lpstr>Default Design</vt:lpstr>
      <vt:lpstr>PowerPoint Presentation</vt:lpstr>
    </vt:vector>
  </TitlesOfParts>
  <Company>Kris Bush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Hunt</dc:creator>
  <cp:lastModifiedBy>Kirstie Smith</cp:lastModifiedBy>
  <cp:revision>26</cp:revision>
  <dcterms:modified xsi:type="dcterms:W3CDTF">2026-06-15T13:49:46Z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CatchAll">
    <vt:lpwstr>1;#Protect</vt:lpwstr>
  </property>
  <property fmtid="{D5CDD505-2E9C-101B-9397-08002B2CF9AE}" pid="3" name="QMULInformationClassificationTaxHTField0">
    <vt:lpwstr>Protect|9124d8d9-0c1c-41e9-aa14-aba001e9a028</vt:lpwstr>
  </property>
  <property fmtid="{D5CDD505-2E9C-101B-9397-08002B2CF9AE}" pid="4" name="ContentTypeId">
    <vt:lpwstr>0x0101005EA864BF41DF8A41860E925F5B29BCF500AD04A85D9458C94DBE97317C2C8DFF5C</vt:lpwstr>
  </property>
  <property fmtid="{D5CDD505-2E9C-101B-9397-08002B2CF9AE}" pid="5" name="QMULInformationClassification">
    <vt:lpwstr>1;#Protect|9124d8d9-0c1c-41e9-aa14-aba001e9a028</vt:lpwstr>
  </property>
  <property fmtid="{D5CDD505-2E9C-101B-9397-08002B2CF9AE}" pid="6" name="MediaServiceImageTags">
    <vt:lpwstr/>
  </property>
  <property fmtid="{D5CDD505-2E9C-101B-9397-08002B2CF9AE}" pid="7" name="TaxKeyword">
    <vt:lpwstr/>
  </property>
  <property fmtid="{D5CDD505-2E9C-101B-9397-08002B2CF9AE}" pid="8" name="QMULDocumentStatus">
    <vt:lpwstr/>
  </property>
  <property fmtid="{D5CDD505-2E9C-101B-9397-08002B2CF9AE}" pid="9" name="xd_ProgID">
    <vt:lpwstr/>
  </property>
  <property fmtid="{D5CDD505-2E9C-101B-9397-08002B2CF9AE}" pid="10" name="QMULLocation">
    <vt:lpwstr/>
  </property>
  <property fmtid="{D5CDD505-2E9C-101B-9397-08002B2CF9AE}" pid="11" name="QMULDocumentType">
    <vt:lpwstr/>
  </property>
  <property fmtid="{D5CDD505-2E9C-101B-9397-08002B2CF9AE}" pid="12" name="ComplianceAssetId">
    <vt:lpwstr/>
  </property>
  <property fmtid="{D5CDD505-2E9C-101B-9397-08002B2CF9AE}" pid="13" name="TemplateUrl">
    <vt:lpwstr/>
  </property>
  <property fmtid="{D5CDD505-2E9C-101B-9397-08002B2CF9AE}" pid="14" name="_ExtendedDescription">
    <vt:lpwstr/>
  </property>
  <property fmtid="{D5CDD505-2E9C-101B-9397-08002B2CF9AE}" pid="15" name="TriggerFlowInfo">
    <vt:lpwstr/>
  </property>
  <property fmtid="{D5CDD505-2E9C-101B-9397-08002B2CF9AE}" pid="16" name="QMULSchool">
    <vt:lpwstr/>
  </property>
  <property fmtid="{D5CDD505-2E9C-101B-9397-08002B2CF9AE}" pid="17" name="xd_Signature">
    <vt:bool>false</vt:bool>
  </property>
  <property fmtid="{D5CDD505-2E9C-101B-9397-08002B2CF9AE}" pid="18" name="QMULDepartment">
    <vt:lpwstr/>
  </property>
  <property fmtid="{D5CDD505-2E9C-101B-9397-08002B2CF9AE}" pid="19" name="Order">
    <vt:r8>235264700</vt:r8>
  </property>
</Properties>
</file>