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7"/>
  </p:notesMasterIdLst>
  <p:sldIdLst>
    <p:sldId id="256" r:id="rId6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5" d="100"/>
          <a:sy n="105" d="100"/>
        </p:scale>
        <p:origin x="3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Dunbar" userId="6037d9c0-bf71-411f-9f4e-c11d93c45286" providerId="ADAL" clId="{6260008F-B05B-2F41-B419-000D7C69867D}"/>
    <pc:docChg chg="undo custSel modSld">
      <pc:chgData name="Matthew Dunbar" userId="6037d9c0-bf71-411f-9f4e-c11d93c45286" providerId="ADAL" clId="{6260008F-B05B-2F41-B419-000D7C69867D}" dt="2024-01-19T15:41:31.888" v="14" actId="1037"/>
      <pc:docMkLst>
        <pc:docMk/>
      </pc:docMkLst>
      <pc:sldChg chg="modSp mod">
        <pc:chgData name="Matthew Dunbar" userId="6037d9c0-bf71-411f-9f4e-c11d93c45286" providerId="ADAL" clId="{6260008F-B05B-2F41-B419-000D7C69867D}" dt="2024-01-19T15:41:31.888" v="14" actId="1037"/>
        <pc:sldMkLst>
          <pc:docMk/>
          <pc:sldMk cId="734564729" sldId="256"/>
        </pc:sldMkLst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6" creationId="{E9AB55DE-F468-291D-0A7C-2A51F1DE7CF4}"/>
          </ac:spMkLst>
        </pc:spChg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8" creationId="{6ED66198-3997-FB2C-CD98-8792E8CB0EC5}"/>
          </ac:spMkLst>
        </pc:spChg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11" creationId="{62351D72-8F1D-FEF9-5A2D-CEC74F81CFFC}"/>
          </ac:spMkLst>
        </pc:spChg>
        <pc:spChg chg="mod">
          <ac:chgData name="Matthew Dunbar" userId="6037d9c0-bf71-411f-9f4e-c11d93c45286" providerId="ADAL" clId="{6260008F-B05B-2F41-B419-000D7C69867D}" dt="2024-01-19T15:41:31.888" v="14" actId="1037"/>
          <ac:spMkLst>
            <pc:docMk/>
            <pc:sldMk cId="734564729" sldId="256"/>
            <ac:spMk id="12" creationId="{86B54FC8-AEE8-2501-9E9F-470043877C3E}"/>
          </ac:spMkLst>
        </pc:spChg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13" creationId="{8D3AF635-17D7-DD0F-6D03-7EE8182EC49B}"/>
          </ac:spMkLst>
        </pc:spChg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14" creationId="{C1BE046C-34AD-8BD0-DF43-C3C7FD205E3E}"/>
          </ac:spMkLst>
        </pc:spChg>
        <pc:spChg chg="mod">
          <ac:chgData name="Matthew Dunbar" userId="6037d9c0-bf71-411f-9f4e-c11d93c45286" providerId="ADAL" clId="{6260008F-B05B-2F41-B419-000D7C69867D}" dt="2024-01-19T15:41:22.185" v="9" actId="1037"/>
          <ac:spMkLst>
            <pc:docMk/>
            <pc:sldMk cId="734564729" sldId="256"/>
            <ac:spMk id="15" creationId="{8B6C99DA-5381-0749-F2E0-705D5E48D0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AD537-8C27-FE4A-939C-3F1C29E25507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C5028-F7F0-1E4C-B083-3AD25704F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77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C5028-F7F0-1E4C-B083-3AD25704FE4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698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55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88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9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7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7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9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6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5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0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4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2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59F71-CB66-E34E-B2F4-311273A82A4C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9B891-3EB9-584C-A92B-5DB65AFC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8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C7D4DC-4A3C-4EC7-019B-AA82DC49E37B}"/>
              </a:ext>
            </a:extLst>
          </p:cNvPr>
          <p:cNvSpPr/>
          <p:nvPr/>
        </p:nvSpPr>
        <p:spPr>
          <a:xfrm>
            <a:off x="0" y="-95002"/>
            <a:ext cx="5327650" cy="46551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D11D5-BA5D-8DFD-A992-5C347D310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54" y="147322"/>
            <a:ext cx="1928341" cy="5130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B55DE-F468-291D-0A7C-2A51F1DE7CF4}"/>
              </a:ext>
            </a:extLst>
          </p:cNvPr>
          <p:cNvSpPr txBox="1"/>
          <p:nvPr/>
        </p:nvSpPr>
        <p:spPr>
          <a:xfrm>
            <a:off x="667161" y="3148895"/>
            <a:ext cx="307606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Bold Heading Goes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D66198-3997-FB2C-CD98-8792E8CB0EC5}"/>
              </a:ext>
            </a:extLst>
          </p:cNvPr>
          <p:cNvSpPr txBox="1"/>
          <p:nvPr/>
        </p:nvSpPr>
        <p:spPr>
          <a:xfrm>
            <a:off x="708905" y="4746829"/>
            <a:ext cx="3958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Lorem ipsum dolor sit amet, consectetuer adipiscing elit. Maecenas porttitor congue massa. Fusce posuere, magna sed pulvinar ultricies, purus </a:t>
            </a:r>
            <a:r>
              <a:rPr lang="en-US" sz="12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lectus</a:t>
            </a:r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malesuada</a:t>
            </a:r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Nunc viverra imperdiet enim. Fusce est. Vivamus a </a:t>
            </a:r>
            <a:r>
              <a:rPr lang="en-US" sz="12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tellus</a:t>
            </a:r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9997F78-D7A3-ADCC-73CC-490698536393}"/>
              </a:ext>
            </a:extLst>
          </p:cNvPr>
          <p:cNvCxnSpPr/>
          <p:nvPr/>
        </p:nvCxnSpPr>
        <p:spPr>
          <a:xfrm>
            <a:off x="623274" y="7296833"/>
            <a:ext cx="40437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2351D72-8F1D-FEF9-5A2D-CEC74F81CFFC}"/>
              </a:ext>
            </a:extLst>
          </p:cNvPr>
          <p:cNvSpPr txBox="1"/>
          <p:nvPr/>
        </p:nvSpPr>
        <p:spPr>
          <a:xfrm>
            <a:off x="708905" y="6935012"/>
            <a:ext cx="1053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qmul.ac.uk</a:t>
            </a:r>
            <a:endParaRPr lang="en-US" sz="14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endParaRPr lang="en-US" sz="1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B54FC8-AEE8-2501-9E9F-470043877C3E}"/>
              </a:ext>
            </a:extLst>
          </p:cNvPr>
          <p:cNvSpPr/>
          <p:nvPr/>
        </p:nvSpPr>
        <p:spPr>
          <a:xfrm>
            <a:off x="807242" y="5835824"/>
            <a:ext cx="787689" cy="787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3AF635-17D7-DD0F-6D03-7EE8182EC49B}"/>
              </a:ext>
            </a:extLst>
          </p:cNvPr>
          <p:cNvSpPr txBox="1"/>
          <p:nvPr/>
        </p:nvSpPr>
        <p:spPr>
          <a:xfrm>
            <a:off x="1693268" y="6094505"/>
            <a:ext cx="1102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Scan to […]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BE046C-34AD-8BD0-DF43-C3C7FD205E3E}"/>
              </a:ext>
            </a:extLst>
          </p:cNvPr>
          <p:cNvSpPr txBox="1"/>
          <p:nvPr/>
        </p:nvSpPr>
        <p:spPr>
          <a:xfrm>
            <a:off x="894240" y="6053459"/>
            <a:ext cx="613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QR</a:t>
            </a:r>
            <a:r>
              <a:rPr lang="en-US" sz="9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CODE</a:t>
            </a:r>
          </a:p>
          <a:p>
            <a:endParaRPr lang="en-US" sz="1000" dirty="0">
              <a:solidFill>
                <a:srgbClr val="FF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9D0ED-A913-73AE-4623-695F199B9E6C}"/>
              </a:ext>
            </a:extLst>
          </p:cNvPr>
          <p:cNvSpPr txBox="1"/>
          <p:nvPr/>
        </p:nvSpPr>
        <p:spPr>
          <a:xfrm>
            <a:off x="2244474" y="1588181"/>
            <a:ext cx="17558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YOUR IMAGE</a:t>
            </a:r>
          </a:p>
          <a:p>
            <a:endParaRPr lang="en-US" sz="1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564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4" ma:contentTypeDescription="" ma:contentTypeScope="" ma:versionID="ca41648f008e9bbb03ad32fc20494b68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4a7465a8f3741f24abb48f77522d6f59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DocumentTypeTaxHTField0 xmlns="http://schemas.microsoft.com/sharepoint/v3">
      <Terms xmlns="http://schemas.microsoft.com/office/infopath/2007/PartnerControls"/>
    </QMULDocumentTypeTaxHTField0>
    <TaxKeywordTaxHTField xmlns="d5efd484-15aa-41a0-83f6-0646502cb6d6">
      <Terms xmlns="http://schemas.microsoft.com/office/infopath/2007/PartnerControls"/>
    </TaxKeywordTaxHTField>
    <QMULOwner xmlns="http://schemas.microsoft.com/sharepoint/v3">
      <UserInfo>
        <DisplayName/>
        <AccountId xsi:nil="true"/>
        <AccountType/>
      </UserInfo>
    </QMULOwner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QMULAcademicYear xmlns="http://schemas.microsoft.com/sharepoint/v3" xsi:nil="true"/>
    <QMULDepartmentTaxHTField0 xmlns="http://schemas.microsoft.com/sharepoint/v3">
      <Terms xmlns="http://schemas.microsoft.com/office/infopath/2007/PartnerControls"/>
    </QMULDepartmentTaxHTField0>
    <QMULSchoolTaxHTField0 xmlns="http://schemas.microsoft.com/sharepoint/v3">
      <Terms xmlns="http://schemas.microsoft.com/office/infopath/2007/PartnerControls"/>
    </QMULSchoolTaxHTField0>
    <QMULDocumentStatusTaxHTField0 xmlns="http://schemas.microsoft.com/sharepoint/v3">
      <Terms xmlns="http://schemas.microsoft.com/office/infopath/2007/PartnerControls"/>
    </QMULDocumentStatusTaxHTField0>
    <QMULLocationTaxHTField0 xmlns="http://schemas.microsoft.com/sharepoint/v3">
      <Terms xmlns="http://schemas.microsoft.com/office/infopath/2007/PartnerControls"/>
    </QMULLocation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TaxCatchAll xmlns="d5efd484-15aa-41a0-83f6-0646502cb6d6">
      <Value>1</Value>
    </TaxCatchAll>
    <QMULProject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Props1.xml><?xml version="1.0" encoding="utf-8"?>
<ds:datastoreItem xmlns:ds="http://schemas.openxmlformats.org/officeDocument/2006/customXml" ds:itemID="{A09D0668-63D0-446E-A0A3-486DC1FBB2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736B16-B62F-4073-A9FA-74E43FB127C7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45ae7f3d-bcd0-4e4b-af93-f03a9fbb19b5"/>
    <ds:schemaRef ds:uri="http://schemas.openxmlformats.org/package/2006/metadata/core-properties"/>
    <ds:schemaRef ds:uri="http://purl.org/dc/elements/1.1/"/>
    <ds:schemaRef ds:uri="http://schemas.microsoft.com/sharepoint/v3"/>
    <ds:schemaRef ds:uri="6649982f-b66b-4072-8006-4697fed55f9d"/>
    <ds:schemaRef ds:uri="d5efd484-15aa-41a0-83f6-0646502cb6d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19FDF0F-25E2-461B-8823-21E3CC5E0F4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52EEB66-B5CB-4251-BA07-DF07A1E1317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56</Words>
  <Application>Microsoft Macintosh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Dunbar</dc:creator>
  <cp:lastModifiedBy>Kirstie Smith</cp:lastModifiedBy>
  <cp:revision>4</cp:revision>
  <dcterms:created xsi:type="dcterms:W3CDTF">2024-01-19T15:18:35Z</dcterms:created>
  <dcterms:modified xsi:type="dcterms:W3CDTF">2026-03-19T14:29:30Z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QMULDocumentStatus">
    <vt:lpwstr/>
  </property>
  <property fmtid="{D5CDD505-2E9C-101B-9397-08002B2CF9AE}" pid="4" name="MediaServiceImageTags">
    <vt:lpwstr/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ContentTypeId">
    <vt:lpwstr>0x0101005EA864BF41DF8A41860E925F5B29BCF500AD04A85D9458C94DBE97317C2C8DFF5C</vt:lpwstr>
  </property>
  <property fmtid="{D5CDD505-2E9C-101B-9397-08002B2CF9AE}" pid="7" name="QMULLocation">
    <vt:lpwstr/>
  </property>
  <property fmtid="{D5CDD505-2E9C-101B-9397-08002B2CF9AE}" pid="8" name="QMULDocumentType">
    <vt:lpwstr/>
  </property>
  <property fmtid="{D5CDD505-2E9C-101B-9397-08002B2CF9AE}" pid="9" name="QMULSchool">
    <vt:lpwstr/>
  </property>
  <property fmtid="{D5CDD505-2E9C-101B-9397-08002B2CF9AE}" pid="10" name="QMULDepartment">
    <vt:lpwstr/>
  </property>
</Properties>
</file>