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5"/>
    <p:sldMasterId id="2147483866" r:id="rId6"/>
    <p:sldMasterId id="2147483843" r:id="rId7"/>
  </p:sldMasterIdLst>
  <p:notesMasterIdLst>
    <p:notesMasterId r:id="rId15"/>
  </p:notesMasterIdLst>
  <p:handoutMasterIdLst>
    <p:handoutMasterId r:id="rId16"/>
  </p:handoutMasterIdLst>
  <p:sldIdLst>
    <p:sldId id="257" r:id="rId8"/>
    <p:sldId id="285" r:id="rId9"/>
    <p:sldId id="313" r:id="rId10"/>
    <p:sldId id="314" r:id="rId11"/>
    <p:sldId id="315" r:id="rId12"/>
    <p:sldId id="316" r:id="rId13"/>
    <p:sldId id="294" r:id="rId14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templates" id="{7DD0B69D-9948-46F3-B07D-8BF81D90CAFD}">
          <p14:sldIdLst>
            <p14:sldId id="257"/>
            <p14:sldId id="285"/>
            <p14:sldId id="313"/>
            <p14:sldId id="314"/>
            <p14:sldId id="315"/>
            <p14:sldId id="316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D74"/>
    <a:srgbClr val="1F7791"/>
    <a:srgbClr val="10746A"/>
    <a:srgbClr val="EC008C"/>
    <a:srgbClr val="2DB8C5"/>
    <a:srgbClr val="73B82B"/>
    <a:srgbClr val="F18500"/>
    <a:srgbClr val="8D3786"/>
    <a:srgbClr val="CDA60C"/>
    <a:srgbClr val="2DB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3737C-97C0-D342-9D38-73E22758F350}" v="23" dt="2025-10-01T15:14:10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74" autoAdjust="0"/>
    <p:restoredTop sz="86463" autoAdjust="0"/>
  </p:normalViewPr>
  <p:slideViewPr>
    <p:cSldViewPr snapToGrid="0" snapToObjects="1">
      <p:cViewPr>
        <p:scale>
          <a:sx n="154" d="100"/>
          <a:sy n="154" d="100"/>
        </p:scale>
        <p:origin x="288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60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Saxon" userId="18be77fd-1c73-497e-bcbf-ac4d9f816af4" providerId="ADAL" clId="{BDF4CA2E-9FED-559F-AC32-D672B00072D0}"/>
    <pc:docChg chg="custSel addSld delSld modSld modSection">
      <pc:chgData name="Joe Saxon" userId="18be77fd-1c73-497e-bcbf-ac4d9f816af4" providerId="ADAL" clId="{BDF4CA2E-9FED-559F-AC32-D672B00072D0}" dt="2025-10-01T15:16:48.097" v="811" actId="20577"/>
      <pc:docMkLst>
        <pc:docMk/>
      </pc:docMkLst>
      <pc:sldChg chg="modSp mod">
        <pc:chgData name="Joe Saxon" userId="18be77fd-1c73-497e-bcbf-ac4d9f816af4" providerId="ADAL" clId="{BDF4CA2E-9FED-559F-AC32-D672B00072D0}" dt="2025-10-01T14:57:20.809" v="12" actId="20577"/>
        <pc:sldMkLst>
          <pc:docMk/>
          <pc:sldMk cId="2143892285" sldId="257"/>
        </pc:sldMkLst>
        <pc:spChg chg="mod">
          <ac:chgData name="Joe Saxon" userId="18be77fd-1c73-497e-bcbf-ac4d9f816af4" providerId="ADAL" clId="{BDF4CA2E-9FED-559F-AC32-D672B00072D0}" dt="2025-10-01T14:57:20.809" v="12" actId="20577"/>
          <ac:spMkLst>
            <pc:docMk/>
            <pc:sldMk cId="2143892285" sldId="257"/>
            <ac:spMk id="4" creationId="{3FC6CEEB-3FF1-ABC8-CCAB-457A87B99B89}"/>
          </ac:spMkLst>
        </pc:spChg>
      </pc:sldChg>
      <pc:sldChg chg="modSp mod">
        <pc:chgData name="Joe Saxon" userId="18be77fd-1c73-497e-bcbf-ac4d9f816af4" providerId="ADAL" clId="{BDF4CA2E-9FED-559F-AC32-D672B00072D0}" dt="2025-10-01T14:59:03.546" v="43" actId="20577"/>
        <pc:sldMkLst>
          <pc:docMk/>
          <pc:sldMk cId="1527786984" sldId="313"/>
        </pc:sldMkLst>
        <pc:spChg chg="mod">
          <ac:chgData name="Joe Saxon" userId="18be77fd-1c73-497e-bcbf-ac4d9f816af4" providerId="ADAL" clId="{BDF4CA2E-9FED-559F-AC32-D672B00072D0}" dt="2025-10-01T14:59:03.546" v="43" actId="20577"/>
          <ac:spMkLst>
            <pc:docMk/>
            <pc:sldMk cId="1527786984" sldId="313"/>
            <ac:spMk id="7" creationId="{8CF10053-9563-90B6-EDD4-72830493A976}"/>
          </ac:spMkLst>
        </pc:spChg>
      </pc:sldChg>
      <pc:sldChg chg="addSp delSp modSp mod">
        <pc:chgData name="Joe Saxon" userId="18be77fd-1c73-497e-bcbf-ac4d9f816af4" providerId="ADAL" clId="{BDF4CA2E-9FED-559F-AC32-D672B00072D0}" dt="2025-10-01T15:16:48.097" v="811" actId="20577"/>
        <pc:sldMkLst>
          <pc:docMk/>
          <pc:sldMk cId="305931677" sldId="314"/>
        </pc:sldMkLst>
        <pc:spChg chg="add mod">
          <ac:chgData name="Joe Saxon" userId="18be77fd-1c73-497e-bcbf-ac4d9f816af4" providerId="ADAL" clId="{BDF4CA2E-9FED-559F-AC32-D672B00072D0}" dt="2025-10-01T15:16:03.729" v="801" actId="208"/>
          <ac:spMkLst>
            <pc:docMk/>
            <pc:sldMk cId="305931677" sldId="314"/>
            <ac:spMk id="2" creationId="{BD4CB84B-BE42-C15B-887B-AB72CCD5DD48}"/>
          </ac:spMkLst>
        </pc:spChg>
        <pc:spChg chg="add mod">
          <ac:chgData name="Joe Saxon" userId="18be77fd-1c73-497e-bcbf-ac4d9f816af4" providerId="ADAL" clId="{BDF4CA2E-9FED-559F-AC32-D672B00072D0}" dt="2025-10-01T15:16:03.729" v="801" actId="208"/>
          <ac:spMkLst>
            <pc:docMk/>
            <pc:sldMk cId="305931677" sldId="314"/>
            <ac:spMk id="3" creationId="{1BFFB60F-19BA-CAAE-B567-A2FF6D87F977}"/>
          </ac:spMkLst>
        </pc:spChg>
        <pc:spChg chg="add mod">
          <ac:chgData name="Joe Saxon" userId="18be77fd-1c73-497e-bcbf-ac4d9f816af4" providerId="ADAL" clId="{BDF4CA2E-9FED-559F-AC32-D672B00072D0}" dt="2025-10-01T15:16:03.729" v="801" actId="208"/>
          <ac:spMkLst>
            <pc:docMk/>
            <pc:sldMk cId="305931677" sldId="314"/>
            <ac:spMk id="4" creationId="{A266D678-7272-3C56-465A-2D0B3164F87C}"/>
          </ac:spMkLst>
        </pc:spChg>
        <pc:spChg chg="mod">
          <ac:chgData name="Joe Saxon" userId="18be77fd-1c73-497e-bcbf-ac4d9f816af4" providerId="ADAL" clId="{BDF4CA2E-9FED-559F-AC32-D672B00072D0}" dt="2025-10-01T15:16:48.097" v="811" actId="20577"/>
          <ac:spMkLst>
            <pc:docMk/>
            <pc:sldMk cId="305931677" sldId="314"/>
            <ac:spMk id="7" creationId="{8CF10053-9563-90B6-EDD4-72830493A976}"/>
          </ac:spMkLst>
        </pc:spChg>
        <pc:spChg chg="mod">
          <ac:chgData name="Joe Saxon" userId="18be77fd-1c73-497e-bcbf-ac4d9f816af4" providerId="ADAL" clId="{BDF4CA2E-9FED-559F-AC32-D672B00072D0}" dt="2025-10-01T15:05:40.687" v="665" actId="20577"/>
          <ac:spMkLst>
            <pc:docMk/>
            <pc:sldMk cId="305931677" sldId="314"/>
            <ac:spMk id="10" creationId="{B9038783-72AD-7E6C-B2D7-41B19055E34D}"/>
          </ac:spMkLst>
        </pc:spChg>
        <pc:spChg chg="del">
          <ac:chgData name="Joe Saxon" userId="18be77fd-1c73-497e-bcbf-ac4d9f816af4" providerId="ADAL" clId="{BDF4CA2E-9FED-559F-AC32-D672B00072D0}" dt="2025-10-01T14:59:23.425" v="46" actId="478"/>
          <ac:spMkLst>
            <pc:docMk/>
            <pc:sldMk cId="305931677" sldId="314"/>
            <ac:spMk id="13" creationId="{0A14BA95-5113-FAA3-3A5E-7500B45E61C2}"/>
          </ac:spMkLst>
        </pc:spChg>
        <pc:spChg chg="del">
          <ac:chgData name="Joe Saxon" userId="18be77fd-1c73-497e-bcbf-ac4d9f816af4" providerId="ADAL" clId="{BDF4CA2E-9FED-559F-AC32-D672B00072D0}" dt="2025-10-01T14:59:23.425" v="46" actId="478"/>
          <ac:spMkLst>
            <pc:docMk/>
            <pc:sldMk cId="305931677" sldId="314"/>
            <ac:spMk id="14" creationId="{675A76DB-8FA3-D23A-2ECE-577D0F558053}"/>
          </ac:spMkLst>
        </pc:spChg>
        <pc:picChg chg="del">
          <ac:chgData name="Joe Saxon" userId="18be77fd-1c73-497e-bcbf-ac4d9f816af4" providerId="ADAL" clId="{BDF4CA2E-9FED-559F-AC32-D672B00072D0}" dt="2025-10-01T14:59:24.311" v="47" actId="478"/>
          <ac:picMkLst>
            <pc:docMk/>
            <pc:sldMk cId="305931677" sldId="314"/>
            <ac:picMk id="12" creationId="{F3876B68-E455-5D60-1EAE-C6DB0B59F5DA}"/>
          </ac:picMkLst>
        </pc:picChg>
        <pc:picChg chg="add">
          <ac:chgData name="Joe Saxon" userId="18be77fd-1c73-497e-bcbf-ac4d9f816af4" providerId="ADAL" clId="{BDF4CA2E-9FED-559F-AC32-D672B00072D0}" dt="2025-10-01T14:59:24.952" v="48"/>
          <ac:picMkLst>
            <pc:docMk/>
            <pc:sldMk cId="305931677" sldId="314"/>
            <ac:picMk id="1026" creationId="{AE547E11-D9F6-0122-0808-10B83DDDC4F6}"/>
          </ac:picMkLst>
        </pc:picChg>
        <pc:picChg chg="add mod">
          <ac:chgData name="Joe Saxon" userId="18be77fd-1c73-497e-bcbf-ac4d9f816af4" providerId="ADAL" clId="{BDF4CA2E-9FED-559F-AC32-D672B00072D0}" dt="2025-10-01T15:00:30.899" v="59" actId="1076"/>
          <ac:picMkLst>
            <pc:docMk/>
            <pc:sldMk cId="305931677" sldId="314"/>
            <ac:picMk id="1028" creationId="{7BDD8827-9191-789B-441B-0460428BAB53}"/>
          </ac:picMkLst>
        </pc:picChg>
      </pc:sldChg>
      <pc:sldChg chg="addSp delSp modSp mod">
        <pc:chgData name="Joe Saxon" userId="18be77fd-1c73-497e-bcbf-ac4d9f816af4" providerId="ADAL" clId="{BDF4CA2E-9FED-559F-AC32-D672B00072D0}" dt="2025-10-01T15:15:36.581" v="800" actId="1076"/>
        <pc:sldMkLst>
          <pc:docMk/>
          <pc:sldMk cId="347312176" sldId="315"/>
        </pc:sldMkLst>
        <pc:spChg chg="add mod">
          <ac:chgData name="Joe Saxon" userId="18be77fd-1c73-497e-bcbf-ac4d9f816af4" providerId="ADAL" clId="{BDF4CA2E-9FED-559F-AC32-D672B00072D0}" dt="2025-10-01T15:15:28.717" v="797" actId="1076"/>
          <ac:spMkLst>
            <pc:docMk/>
            <pc:sldMk cId="347312176" sldId="315"/>
            <ac:spMk id="2" creationId="{1E401AD3-BF03-6A25-3400-E67B24DDA8FE}"/>
          </ac:spMkLst>
        </pc:spChg>
        <pc:spChg chg="mod">
          <ac:chgData name="Joe Saxon" userId="18be77fd-1c73-497e-bcbf-ac4d9f816af4" providerId="ADAL" clId="{BDF4CA2E-9FED-559F-AC32-D672B00072D0}" dt="2025-10-01T15:15:25.314" v="796" actId="20577"/>
          <ac:spMkLst>
            <pc:docMk/>
            <pc:sldMk cId="347312176" sldId="315"/>
            <ac:spMk id="6" creationId="{00000000-0000-0000-0000-000000000000}"/>
          </ac:spMkLst>
        </pc:spChg>
        <pc:spChg chg="del mod">
          <ac:chgData name="Joe Saxon" userId="18be77fd-1c73-497e-bcbf-ac4d9f816af4" providerId="ADAL" clId="{BDF4CA2E-9FED-559F-AC32-D672B00072D0}" dt="2025-10-01T15:10:22.372" v="669" actId="478"/>
          <ac:spMkLst>
            <pc:docMk/>
            <pc:sldMk cId="347312176" sldId="315"/>
            <ac:spMk id="7" creationId="{8CF10053-9563-90B6-EDD4-72830493A976}"/>
          </ac:spMkLst>
        </pc:spChg>
        <pc:spChg chg="mod">
          <ac:chgData name="Joe Saxon" userId="18be77fd-1c73-497e-bcbf-ac4d9f816af4" providerId="ADAL" clId="{BDF4CA2E-9FED-559F-AC32-D672B00072D0}" dt="2025-10-01T15:15:36.581" v="800" actId="1076"/>
          <ac:spMkLst>
            <pc:docMk/>
            <pc:sldMk cId="347312176" sldId="315"/>
            <ac:spMk id="11" creationId="{286A8EA8-C896-A56D-CD75-79370FB97388}"/>
          </ac:spMkLst>
        </pc:spChg>
        <pc:picChg chg="mod">
          <ac:chgData name="Joe Saxon" userId="18be77fd-1c73-497e-bcbf-ac4d9f816af4" providerId="ADAL" clId="{BDF4CA2E-9FED-559F-AC32-D672B00072D0}" dt="2025-10-01T15:15:31.915" v="798" actId="1076"/>
          <ac:picMkLst>
            <pc:docMk/>
            <pc:sldMk cId="347312176" sldId="315"/>
            <ac:picMk id="3" creationId="{53DAE999-1406-176E-10A3-80E61EC014F9}"/>
          </ac:picMkLst>
        </pc:picChg>
        <pc:picChg chg="mod">
          <ac:chgData name="Joe Saxon" userId="18be77fd-1c73-497e-bcbf-ac4d9f816af4" providerId="ADAL" clId="{BDF4CA2E-9FED-559F-AC32-D672B00072D0}" dt="2025-10-01T15:15:33.652" v="799" actId="1076"/>
          <ac:picMkLst>
            <pc:docMk/>
            <pc:sldMk cId="347312176" sldId="315"/>
            <ac:picMk id="9" creationId="{FB947E37-12EB-9D94-14E3-AD3AFB11979A}"/>
          </ac:picMkLst>
        </pc:picChg>
      </pc:sldChg>
      <pc:sldChg chg="addSp delSp modSp add del mod">
        <pc:chgData name="Joe Saxon" userId="18be77fd-1c73-497e-bcbf-ac4d9f816af4" providerId="ADAL" clId="{BDF4CA2E-9FED-559F-AC32-D672B00072D0}" dt="2025-10-01T15:15:20.993" v="794" actId="2696"/>
        <pc:sldMkLst>
          <pc:docMk/>
          <pc:sldMk cId="2679153521" sldId="317"/>
        </pc:sldMkLst>
        <pc:spChg chg="mod">
          <ac:chgData name="Joe Saxon" userId="18be77fd-1c73-497e-bcbf-ac4d9f816af4" providerId="ADAL" clId="{BDF4CA2E-9FED-559F-AC32-D672B00072D0}" dt="2025-10-01T15:14:37.273" v="793" actId="1076"/>
          <ac:spMkLst>
            <pc:docMk/>
            <pc:sldMk cId="2679153521" sldId="317"/>
            <ac:spMk id="2" creationId="{AB725D73-7654-6F6E-E0B1-722469F9C155}"/>
          </ac:spMkLst>
        </pc:spChg>
        <pc:spChg chg="mod">
          <ac:chgData name="Joe Saxon" userId="18be77fd-1c73-497e-bcbf-ac4d9f816af4" providerId="ADAL" clId="{BDF4CA2E-9FED-559F-AC32-D672B00072D0}" dt="2025-10-01T15:12:36.774" v="725" actId="20577"/>
          <ac:spMkLst>
            <pc:docMk/>
            <pc:sldMk cId="2679153521" sldId="317"/>
            <ac:spMk id="6" creationId="{6ECFF23B-FDD8-BEFA-4341-FEFF31303B05}"/>
          </ac:spMkLst>
        </pc:spChg>
        <pc:spChg chg="mod">
          <ac:chgData name="Joe Saxon" userId="18be77fd-1c73-497e-bcbf-ac4d9f816af4" providerId="ADAL" clId="{BDF4CA2E-9FED-559F-AC32-D672B00072D0}" dt="2025-10-01T15:14:32.308" v="792" actId="20577"/>
          <ac:spMkLst>
            <pc:docMk/>
            <pc:sldMk cId="2679153521" sldId="317"/>
            <ac:spMk id="11" creationId="{23C743D4-CB62-8228-94E9-A2ECCC0C100D}"/>
          </ac:spMkLst>
        </pc:spChg>
        <pc:picChg chg="del">
          <ac:chgData name="Joe Saxon" userId="18be77fd-1c73-497e-bcbf-ac4d9f816af4" providerId="ADAL" clId="{BDF4CA2E-9FED-559F-AC32-D672B00072D0}" dt="2025-10-01T15:12:51.544" v="728" actId="478"/>
          <ac:picMkLst>
            <pc:docMk/>
            <pc:sldMk cId="2679153521" sldId="317"/>
            <ac:picMk id="3" creationId="{407ECAB3-1007-963A-5A7E-F2B797F9471E}"/>
          </ac:picMkLst>
        </pc:picChg>
        <pc:picChg chg="del">
          <ac:chgData name="Joe Saxon" userId="18be77fd-1c73-497e-bcbf-ac4d9f816af4" providerId="ADAL" clId="{BDF4CA2E-9FED-559F-AC32-D672B00072D0}" dt="2025-10-01T15:13:48.216" v="731" actId="478"/>
          <ac:picMkLst>
            <pc:docMk/>
            <pc:sldMk cId="2679153521" sldId="317"/>
            <ac:picMk id="9" creationId="{9B634EC4-7812-95B7-0352-6B0876439E36}"/>
          </ac:picMkLst>
        </pc:picChg>
        <pc:picChg chg="add mod">
          <ac:chgData name="Joe Saxon" userId="18be77fd-1c73-497e-bcbf-ac4d9f816af4" providerId="ADAL" clId="{BDF4CA2E-9FED-559F-AC32-D672B00072D0}" dt="2025-10-01T15:14:10.530" v="739" actId="1076"/>
          <ac:picMkLst>
            <pc:docMk/>
            <pc:sldMk cId="2679153521" sldId="317"/>
            <ac:picMk id="2050" creationId="{9374A66E-2A4F-5E8C-373F-7754AD8AC6F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0859996977948773"/>
          <c:y val="1.44672627373674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009355875836059E-2"/>
          <c:y val="0.13986788302602043"/>
          <c:w val="0.67931177666812181"/>
          <c:h val="0.76021553992215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A9-4D25-9A08-E785591F9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A9-4D25-9A08-E785591F9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A9-4D25-9A08-E785591F9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A9-4D25-9A08-E785591F91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A9-4D25-9A08-E785591F91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A9-4D25-9A08-E785591F912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A9-4D25-9A08-E785591F912F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CA9-4D25-9A08-E785591F9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977572318967052"/>
          <c:y val="0.1928179891354784"/>
          <c:w val="0.30022436435136202"/>
          <c:h val="0.65283604829086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4416114174553275"/>
          <c:y val="1.4062543327461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31567990058079E-2"/>
          <c:y val="0.11931885404850991"/>
          <c:w val="0.63197913902634784"/>
          <c:h val="0.6530898773914934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1-495A-8996-44DF7C239E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1-495A-8996-44DF7C239E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1-495A-8996-44DF7C239E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1-495A-8996-44DF7C239E0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51-495A-8996-44DF7C239E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51-495A-8996-44DF7C239E0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151-495A-8996-44DF7C239E04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151-495A-8996-44DF7C239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237616"/>
        <c:axId val="774982448"/>
      </c:barChart>
      <c:valAx>
        <c:axId val="77498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056497372130657"/>
          <c:y val="0.23026675851480399"/>
          <c:w val="0.24631125718087762"/>
          <c:h val="0.60697960708651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9648043799212601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17085530237922"/>
          <c:y val="0.11931885404850991"/>
          <c:w val="0.59848297447332355"/>
          <c:h val="0.8005206631307784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9-46EC-ACD0-05064C0E4F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9-46EC-ACD0-05064C0E4F1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9-46EC-ACD0-05064C0E4F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79-46EC-ACD0-05064C0E4F1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79-46EC-ACD0-05064C0E4F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79-46EC-ACD0-05064C0E4F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79-46EC-ACD0-05064C0E4F15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79-46EC-ACD0-05064C0E4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53237616"/>
        <c:axId val="774982448"/>
      </c:barChart>
      <c:valAx>
        <c:axId val="77498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396512040726835"/>
          <c:y val="9.6391868962480462E-2"/>
          <c:w val="0.2760348679438433"/>
          <c:h val="0.80923730636217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64FB5-82AF-48A4-80F1-9AEEE0DF4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0742E-D5E1-4FF3-A442-958EA2A786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66F8-4FE9-4315-A56E-3EA256F5907F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2F771-FAFF-4FF6-AE5C-96F43E8CB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B88F3-0CB9-4921-9214-BFA9C4B80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73B9F-E786-4DE9-B054-AF2D3B642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1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D6F77-CFCE-A445-8E2C-54D16F9EECCC}" type="datetimeFigureOut">
              <a:rPr lang="en-US" smtClean="0"/>
              <a:t>10/1/25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42D00-D33B-6747-961F-9152114FB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0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1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71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4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57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62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over 1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401044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311276"/>
            <a:ext cx="4186238" cy="2791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9950" y="4176072"/>
            <a:ext cx="4186238" cy="879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C9E275-0734-425E-938B-16131D465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38540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67512" y="1311276"/>
            <a:ext cx="2098675" cy="27737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2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2840F-CF0A-4B0C-876C-214741C51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0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D51F31A-86D2-8C4F-A1A9-C88372B37B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4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39CEF63-09E5-47AB-B122-292E3DA726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4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942392-5A1D-4B43-9FC3-CF83A59FC5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5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E523E2-4C7B-424A-8715-BA3BD5E8B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3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67513" y="1322601"/>
            <a:ext cx="2098675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67512" y="417795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16A11E-B4A5-4F26-9049-F166D72D6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2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4305300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4305302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78626" y="2877213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78624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A76B9A-C73D-41F4-848B-7B422BD254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00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image +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02847" y="1322601"/>
            <a:ext cx="2763341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2847" y="4177950"/>
            <a:ext cx="2763341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742EC7-0905-4619-9932-945C15BD9F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44721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9734A-FE59-489D-8235-3CE5E3DE21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6595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19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96620" y="1309603"/>
            <a:ext cx="6380681" cy="2808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96620" y="4176072"/>
            <a:ext cx="638068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C490C0-3F42-428E-9663-C0315B61F1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1262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4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87339" y="1322601"/>
            <a:ext cx="8578850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3461591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400" y="250826"/>
            <a:ext cx="8597901" cy="3867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</p:spTree>
    <p:extLst>
      <p:ext uri="{BB962C8B-B14F-4D97-AF65-F5344CB8AC3E}">
        <p14:creationId xmlns:p14="http://schemas.microsoft.com/office/powerpoint/2010/main" val="243658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12000">
              <a:srgbClr val="1C3D74"/>
            </a:gs>
            <a:gs pos="100000">
              <a:srgbClr val="2DB8C5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280325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203484" y="1234649"/>
            <a:ext cx="2219675" cy="1349665"/>
            <a:chOff x="1985262" y="1786188"/>
            <a:chExt cx="3594613" cy="25795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2DB8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2DB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864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3299430" y="1210655"/>
            <a:ext cx="2156489" cy="1349665"/>
            <a:chOff x="1985262" y="1786188"/>
            <a:chExt cx="3594613" cy="257953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8D37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6" cy="10321"/>
            </a:xfrm>
            <a:prstGeom prst="line">
              <a:avLst/>
            </a:prstGeom>
            <a:ln w="28575">
              <a:solidFill>
                <a:srgbClr val="8D37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6395376" y="1210655"/>
            <a:ext cx="2184743" cy="1349665"/>
            <a:chOff x="1985262" y="1786188"/>
            <a:chExt cx="3594613" cy="257953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107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4" cy="10321"/>
            </a:xfrm>
            <a:prstGeom prst="line">
              <a:avLst/>
            </a:prstGeom>
            <a:ln w="28575">
              <a:solidFill>
                <a:srgbClr val="107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1800890" y="2785639"/>
            <a:ext cx="2268189" cy="1349665"/>
            <a:chOff x="1985262" y="1786188"/>
            <a:chExt cx="3594613" cy="25795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185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F18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4949634" y="2785639"/>
            <a:ext cx="2289366" cy="1349665"/>
            <a:chOff x="1985262" y="1786188"/>
            <a:chExt cx="3594613" cy="25795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3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73B8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71937"/>
              <a:ext cx="3407805" cy="10321"/>
            </a:xfrm>
            <a:prstGeom prst="line">
              <a:avLst/>
            </a:prstGeom>
            <a:ln w="28575">
              <a:solidFill>
                <a:srgbClr val="73B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11096"/>
            <a:ext cx="8672097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2476875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48A56A-D03E-7C4E-AE8E-F896E6A5A11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6463332"/>
              </p:ext>
            </p:extLst>
          </p:nvPr>
        </p:nvGraphicFramePr>
        <p:xfrm>
          <a:off x="2925649" y="1218723"/>
          <a:ext cx="4923808" cy="314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1CD518-0B4F-4DDD-8245-74B5057E9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01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E844C2-66A4-7347-BB76-EF1AA2EFEA8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44693725"/>
              </p:ext>
            </p:extLst>
          </p:nvPr>
        </p:nvGraphicFramePr>
        <p:xfrm>
          <a:off x="3380198" y="1259540"/>
          <a:ext cx="5003514" cy="329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6BE319-1C15-41CC-A596-E46D2BF7C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13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8E69A5-8A32-3B48-8662-8A79DC2E092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68563056"/>
              </p:ext>
            </p:extLst>
          </p:nvPr>
        </p:nvGraphicFramePr>
        <p:xfrm>
          <a:off x="2586555" y="1209354"/>
          <a:ext cx="5804951" cy="302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0285F8-6946-46F6-9325-70AD32F1D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26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FD6674-8208-4117-92B8-8BA50FAB180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6213361"/>
              </p:ext>
            </p:extLst>
          </p:nvPr>
        </p:nvGraphicFramePr>
        <p:xfrm>
          <a:off x="287338" y="168965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5AC98B-3184-4158-8DB1-FD0896BAEA5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8348035"/>
              </p:ext>
            </p:extLst>
          </p:nvPr>
        </p:nvGraphicFramePr>
        <p:xfrm>
          <a:off x="287338" y="315380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BA65EC-BE67-47F1-855B-E0BFD2EA8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833570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3228967"/>
            <a:ext cx="4335556" cy="1158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11C00-D549-464E-ADFA-3C1836754071}"/>
              </a:ext>
            </a:extLst>
          </p:cNvPr>
          <p:cNvSpPr txBox="1"/>
          <p:nvPr userDrawn="1"/>
        </p:nvSpPr>
        <p:spPr>
          <a:xfrm>
            <a:off x="3282511" y="1820461"/>
            <a:ext cx="277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3592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1954745"/>
            <a:ext cx="4335556" cy="11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 flip="none" rotWithShape="1">
          <a:gsLst>
            <a:gs pos="74000">
              <a:srgbClr val="10746A"/>
            </a:gs>
            <a:gs pos="18000">
              <a:srgbClr val="0096E3">
                <a:lumMod val="90000"/>
                <a:lumOff val="1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19369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 flip="none" rotWithShape="1">
          <a:gsLst>
            <a:gs pos="0">
              <a:srgbClr val="73B82B">
                <a:lumMod val="88000"/>
                <a:lumOff val="12000"/>
              </a:srgbClr>
            </a:gs>
            <a:gs pos="97312">
              <a:srgbClr val="10746A"/>
            </a:gs>
            <a:gs pos="59000">
              <a:srgbClr val="10746A">
                <a:lumMod val="94000"/>
                <a:lumOff val="6000"/>
              </a:srgb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66077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0">
              <a:srgbClr val="73B82B">
                <a:lumMod val="88000"/>
                <a:lumOff val="12000"/>
              </a:srgbClr>
            </a:gs>
            <a:gs pos="69000">
              <a:srgbClr val="2DB8C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4187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gradFill flip="none" rotWithShape="1">
          <a:gsLst>
            <a:gs pos="85484">
              <a:srgbClr val="8D3786"/>
            </a:gs>
            <a:gs pos="19000">
              <a:srgbClr val="EC008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05558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gradFill flip="none" rotWithShape="1">
          <a:gsLst>
            <a:gs pos="3226">
              <a:srgbClr val="8D3786"/>
            </a:gs>
            <a:gs pos="35000">
              <a:srgbClr val="8D3786"/>
            </a:gs>
            <a:gs pos="100000">
              <a:srgbClr val="F18500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08686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C7A6F9-784D-428C-B9C4-650A70FFC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0865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</p:spTree>
    <p:extLst>
      <p:ext uri="{BB962C8B-B14F-4D97-AF65-F5344CB8AC3E}">
        <p14:creationId xmlns:p14="http://schemas.microsoft.com/office/powerpoint/2010/main" val="310220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98188" y="373575"/>
            <a:ext cx="2489200" cy="66531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670BE8-3C46-EF4F-BC90-6793A5222276}"/>
              </a:ext>
            </a:extLst>
          </p:cNvPr>
          <p:cNvCxnSpPr/>
          <p:nvPr userDrawn="1"/>
        </p:nvCxnSpPr>
        <p:spPr>
          <a:xfrm>
            <a:off x="298188" y="4830791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0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58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orient="horz" pos="2981" userDrawn="1">
          <p15:clr>
            <a:srgbClr val="F26B43"/>
          </p15:clr>
        </p15:guide>
        <p15:guide id="5" pos="5585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orient="horz" pos="554" userDrawn="1">
          <p15:clr>
            <a:srgbClr val="F26B43"/>
          </p15:clr>
        </p15:guide>
        <p15:guide id="8" orient="horz" pos="690" userDrawn="1">
          <p15:clr>
            <a:srgbClr val="F26B43"/>
          </p15:clr>
        </p15:guide>
        <p15:guide id="9" orient="horz" pos="826" userDrawn="1">
          <p15:clr>
            <a:srgbClr val="F26B43"/>
          </p15:clr>
        </p15:guide>
        <p15:guide id="10" pos="2812" userDrawn="1">
          <p15:clr>
            <a:srgbClr val="F26B43"/>
          </p15:clr>
        </p15:guide>
        <p15:guide id="11" pos="2948" userDrawn="1">
          <p15:clr>
            <a:srgbClr val="F26B43"/>
          </p15:clr>
        </p15:guide>
        <p15:guide id="12" pos="1474" userDrawn="1">
          <p15:clr>
            <a:srgbClr val="F26B43"/>
          </p15:clr>
        </p15:guide>
        <p15:guide id="13" pos="4263" userDrawn="1">
          <p15:clr>
            <a:srgbClr val="F26B43"/>
          </p15:clr>
        </p15:guide>
        <p15:guide id="14" orient="horz" pos="2822" userDrawn="1">
          <p15:clr>
            <a:srgbClr val="F26B43"/>
          </p15:clr>
        </p15:guide>
        <p15:guide id="15" orient="horz" pos="2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3B30F1-BEAB-1D48-98D9-E0838B9BE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86937"/>
          <a:stretch/>
        </p:blipFill>
        <p:spPr>
          <a:xfrm>
            <a:off x="0" y="4471626"/>
            <a:ext cx="9144000" cy="671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4CA67-DD21-8043-AD24-58925882A10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98188" y="4539884"/>
            <a:ext cx="1760102" cy="4704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FACAD1-D0A6-9749-A5C6-07C38D8E6F7D}"/>
              </a:ext>
            </a:extLst>
          </p:cNvPr>
          <p:cNvSpPr txBox="1"/>
          <p:nvPr userDrawn="1"/>
        </p:nvSpPr>
        <p:spPr>
          <a:xfrm>
            <a:off x="7926850" y="4846638"/>
            <a:ext cx="93933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8891B2-5225-5C40-A770-7C3A43B5E5B1}" type="slidenum">
              <a:rPr lang="en-US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86">
          <p15:clr>
            <a:srgbClr val="F26B43"/>
          </p15:clr>
        </p15:guide>
        <p15:guide id="2" pos="1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mul.ac.uk/external-relations/canto/get-access-to-cant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hyperlink" Target="https://qmul.canto.global/" TargetMode="External"/><Relationship Id="rId4" Type="http://schemas.openxmlformats.org/officeDocument/2006/relationships/hyperlink" Target="mailto:servicedesk@qmul.ac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953647" y="1731597"/>
            <a:ext cx="7870825" cy="8428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ts val="750"/>
              </a:spcBef>
              <a:defRPr/>
            </a:pPr>
            <a:r>
              <a:rPr lang="en-US" dirty="0"/>
              <a:t>Canto user guide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C6CEEB-3FF1-ABC8-CCAB-457A87B99B89}"/>
              </a:ext>
            </a:extLst>
          </p:cNvPr>
          <p:cNvSpPr>
            <a:spLocks noGrp="1"/>
          </p:cNvSpPr>
          <p:nvPr/>
        </p:nvSpPr>
        <p:spPr>
          <a:xfrm>
            <a:off x="943599" y="2468809"/>
            <a:ext cx="7870825" cy="6572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ource Sans Pro"/>
                <a:ea typeface="Source Sans Pro"/>
                <a:cs typeface="Arial"/>
              </a:rPr>
              <a:t>Guidance on searching for and downloading images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                                                                                     </a:t>
            </a:r>
            <a:endParaRPr lang="en-US" dirty="0">
              <a:ea typeface="Source Sans Pro"/>
            </a:endParaRPr>
          </a:p>
          <a:p>
            <a:endParaRPr lang="en-US" dirty="0">
              <a:latin typeface="Source Sans Pro"/>
              <a:ea typeface="Source Sans Pro"/>
              <a:cs typeface="Arial"/>
            </a:endParaRPr>
          </a:p>
          <a:p>
            <a:r>
              <a:rPr lang="en-US" dirty="0">
                <a:latin typeface="Source Sans Pro"/>
                <a:ea typeface="Source Sans Pro"/>
                <a:cs typeface="Arial"/>
              </a:rPr>
              <a:t>October 2025</a:t>
            </a:r>
            <a:endParaRPr lang="en-US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4389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186596" y="262397"/>
            <a:ext cx="8672097" cy="5649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dirty="0">
                <a:latin typeface="Arial"/>
                <a:cs typeface="Arial"/>
              </a:rPr>
              <a:t>Why use Canto?</a:t>
            </a:r>
            <a:br>
              <a:rPr lang="en-US" dirty="0">
                <a:latin typeface="Arial"/>
                <a:cs typeface="Arial"/>
              </a:rPr>
            </a:b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1C3D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5AE79D-5491-4A6E-A995-0E7C652F9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595" y="1108481"/>
            <a:ext cx="4336049" cy="172180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dirty="0"/>
              <a:t>Canto is Queen Mary’s official media library. All images uploaded to Canto can be used across University materials, and have the appropriate - </a:t>
            </a:r>
          </a:p>
          <a:p>
            <a:r>
              <a:rPr lang="en-GB" dirty="0"/>
              <a:t>Copyright permissions</a:t>
            </a:r>
          </a:p>
          <a:p>
            <a:r>
              <a:rPr lang="en-GB" dirty="0"/>
              <a:t>Consent </a:t>
            </a:r>
          </a:p>
          <a:p>
            <a:r>
              <a:rPr lang="en-GB" dirty="0"/>
              <a:t>Quality</a:t>
            </a:r>
          </a:p>
          <a:p>
            <a:endParaRPr lang="en-GB" dirty="0">
              <a:cs typeface="Arial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085E745-F32F-FBE2-A098-244B4DDD7BAD}"/>
              </a:ext>
            </a:extLst>
          </p:cNvPr>
          <p:cNvSpPr txBox="1">
            <a:spLocks/>
          </p:cNvSpPr>
          <p:nvPr/>
        </p:nvSpPr>
        <p:spPr>
          <a:xfrm>
            <a:off x="186595" y="2979273"/>
            <a:ext cx="4183386" cy="73169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Images downloaded from Canto should only be used for Queen Mary assets, such as printed materials, the website and social media. </a:t>
            </a:r>
          </a:p>
          <a:p>
            <a:endParaRPr lang="en-GB" dirty="0">
              <a:cs typeface="Arial"/>
            </a:endParaRPr>
          </a:p>
        </p:txBody>
      </p:sp>
      <p:pic>
        <p:nvPicPr>
          <p:cNvPr id="5" name="Picture 4" descr="A collage of several images of people&#10;&#10;Description automatically generated">
            <a:extLst>
              <a:ext uri="{FF2B5EF4-FFF2-40B4-BE49-F238E27FC236}">
                <a16:creationId xmlns:a16="http://schemas.microsoft.com/office/drawing/2014/main" id="{79B8234A-995A-30EB-0593-590DE4B06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644" y="959494"/>
            <a:ext cx="4069330" cy="283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2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186596" y="262396"/>
            <a:ext cx="8672097" cy="7303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dirty="0">
                <a:latin typeface="Arial"/>
                <a:cs typeface="Arial"/>
              </a:rPr>
              <a:t>How do you login?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1C3D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F10053-9563-90B6-EDD4-72830493A976}"/>
              </a:ext>
            </a:extLst>
          </p:cNvPr>
          <p:cNvSpPr txBox="1">
            <a:spLocks/>
          </p:cNvSpPr>
          <p:nvPr/>
        </p:nvSpPr>
        <p:spPr>
          <a:xfrm>
            <a:off x="186595" y="1095375"/>
            <a:ext cx="4760090" cy="258349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GB" i="0" dirty="0">
                <a:solidFill>
                  <a:srgbClr val="0D3273"/>
                </a:solidFill>
                <a:effectLst/>
                <a:latin typeface="SourceSansPro" panose="020B0503030403020204" pitchFamily="34" charset="0"/>
              </a:rPr>
              <a:t>All Queen Mary staff members, regardless of their role, should have </a:t>
            </a:r>
            <a:r>
              <a:rPr lang="en-GB" i="1" dirty="0">
                <a:solidFill>
                  <a:srgbClr val="0D3273"/>
                </a:solidFill>
                <a:effectLst/>
                <a:latin typeface="SourceSansPro" panose="020B0503030403020204" pitchFamily="34" charset="0"/>
              </a:rPr>
              <a:t>User</a:t>
            </a:r>
            <a:r>
              <a:rPr lang="en-GB" i="0" dirty="0">
                <a:solidFill>
                  <a:srgbClr val="0D3273"/>
                </a:solidFill>
                <a:effectLst/>
                <a:latin typeface="SourceSansPro" panose="020B0503030403020204" pitchFamily="34" charset="0"/>
              </a:rPr>
              <a:t> access to Canto. This means they can download images and files from the platform.</a:t>
            </a:r>
          </a:p>
          <a:p>
            <a:pPr marL="0" indent="0" fontAlgn="base">
              <a:buNone/>
            </a:pPr>
            <a:r>
              <a:rPr lang="en-GB" i="0" dirty="0">
                <a:effectLst/>
                <a:latin typeface="SourceSansPro" panose="020B0503030403020204" pitchFamily="34" charset="0"/>
              </a:rPr>
              <a:t>You can log in using your existing Queen Mary details. </a:t>
            </a:r>
            <a:r>
              <a:rPr lang="en-GB" i="0" dirty="0">
                <a:effectLst/>
                <a:latin typeface="SourceSansPro" panose="020B0503030403020204" pitchFamily="34" charset="0"/>
                <a:hlinkClick r:id="rId3"/>
              </a:rPr>
              <a:t>Learn more about Canto access</a:t>
            </a:r>
            <a:r>
              <a:rPr lang="en-GB" i="0" dirty="0">
                <a:effectLst/>
                <a:latin typeface="SourceSansPro" panose="020B050303040302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GB" b="1" i="0" dirty="0">
                <a:effectLst/>
                <a:latin typeface="SourceSansPro" panose="020B0503030403020204" pitchFamily="34" charset="0"/>
              </a:rPr>
              <a:t>For new starters</a:t>
            </a:r>
          </a:p>
          <a:p>
            <a:pPr marL="0" indent="0" algn="l">
              <a:buNone/>
            </a:pPr>
            <a:r>
              <a:rPr lang="en-GB" dirty="0">
                <a:latin typeface="SourceSansPro" panose="020B0503030403020204" pitchFamily="34" charset="0"/>
              </a:rPr>
              <a:t>Y</a:t>
            </a:r>
            <a:r>
              <a:rPr lang="en-GB" b="0" i="0" dirty="0">
                <a:effectLst/>
                <a:latin typeface="SourceSansPro" panose="020B0503030403020204" pitchFamily="34" charset="0"/>
              </a:rPr>
              <a:t>our line manager will need to request access 'Standard User' access for you. They can request this by </a:t>
            </a:r>
            <a:r>
              <a:rPr lang="en-GB" b="0" i="0" dirty="0">
                <a:solidFill>
                  <a:srgbClr val="0C746A"/>
                </a:solidFill>
                <a:effectLst/>
                <a:latin typeface="SourceSansPro" panose="020B0503030403020204" pitchFamily="34" charset="0"/>
                <a:hlinkClick r:id="rId4"/>
              </a:rPr>
              <a:t>contacting ITS</a:t>
            </a:r>
            <a:r>
              <a:rPr lang="en-GB" b="0" i="0" dirty="0">
                <a:effectLst/>
                <a:latin typeface="SourceSansPro" panose="020B0503030403020204" pitchFamily="34" charset="0"/>
              </a:rPr>
              <a:t>.</a:t>
            </a:r>
            <a:endParaRPr lang="en-GB" dirty="0">
              <a:cs typeface="Arial"/>
            </a:endParaRPr>
          </a:p>
          <a:p>
            <a:pPr marL="0" indent="0">
              <a:buNone/>
            </a:pPr>
            <a:r>
              <a:rPr lang="en-GB" b="1" dirty="0">
                <a:cs typeface="Arial"/>
                <a:hlinkClick r:id="rId5"/>
              </a:rPr>
              <a:t>Access Canto</a:t>
            </a:r>
            <a:endParaRPr lang="en-GB" b="1" dirty="0">
              <a:cs typeface="Arial"/>
            </a:endParaRPr>
          </a:p>
        </p:txBody>
      </p:sp>
      <p:pic>
        <p:nvPicPr>
          <p:cNvPr id="3" name="Picture 2" descr="A screenshot of a login screen&#10;&#10;Description automatically generated">
            <a:extLst>
              <a:ext uri="{FF2B5EF4-FFF2-40B4-BE49-F238E27FC236}">
                <a16:creationId xmlns:a16="http://schemas.microsoft.com/office/drawing/2014/main" id="{482FF079-67EE-E139-FF18-BB2A901BE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579" y="818929"/>
            <a:ext cx="3162220" cy="30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8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186596" y="262396"/>
            <a:ext cx="8672097" cy="7303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dirty="0">
                <a:latin typeface="Arial"/>
                <a:cs typeface="Arial"/>
              </a:rPr>
              <a:t>Searching Canto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1C3D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F10053-9563-90B6-EDD4-72830493A976}"/>
              </a:ext>
            </a:extLst>
          </p:cNvPr>
          <p:cNvSpPr txBox="1">
            <a:spLocks/>
          </p:cNvSpPr>
          <p:nvPr/>
        </p:nvSpPr>
        <p:spPr>
          <a:xfrm>
            <a:off x="224466" y="1071099"/>
            <a:ext cx="3233629" cy="31500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GB" i="0" dirty="0">
                <a:solidFill>
                  <a:srgbClr val="0D3273"/>
                </a:solidFill>
                <a:effectLst/>
                <a:latin typeface="SourceSansPro" panose="020B0503030403020204" pitchFamily="34" charset="0"/>
              </a:rPr>
              <a:t>You can search for media on Canto in multiple ways.</a:t>
            </a:r>
          </a:p>
          <a:p>
            <a:pPr marL="0" indent="0" fontAlgn="base">
              <a:buNone/>
            </a:pPr>
            <a:r>
              <a:rPr lang="en-GB" b="1" dirty="0">
                <a:solidFill>
                  <a:srgbClr val="0D3273"/>
                </a:solidFill>
                <a:latin typeface="SourceSansPro" panose="020B0503030403020204" pitchFamily="34" charset="0"/>
              </a:rPr>
              <a:t>Search bar 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D3273"/>
                </a:solidFill>
                <a:latin typeface="SourceSansPro" panose="020B0503030403020204" pitchFamily="34" charset="0"/>
              </a:rPr>
              <a:t>Search for assets using key words.</a:t>
            </a:r>
          </a:p>
          <a:p>
            <a:pPr marL="0" indent="0" fontAlgn="base">
              <a:buNone/>
            </a:pPr>
            <a:r>
              <a:rPr lang="en-GB" b="1" dirty="0">
                <a:solidFill>
                  <a:srgbClr val="0D3273"/>
                </a:solidFill>
                <a:latin typeface="SourceSansPro" panose="020B0503030403020204" pitchFamily="34" charset="0"/>
              </a:rPr>
              <a:t>Curated albums</a:t>
            </a:r>
          </a:p>
          <a:p>
            <a:pPr marL="0" indent="0" fontAlgn="base">
              <a:buNone/>
            </a:pPr>
            <a:r>
              <a:rPr lang="en-GB" i="0" dirty="0">
                <a:solidFill>
                  <a:srgbClr val="0D3273"/>
                </a:solidFill>
                <a:effectLst/>
                <a:latin typeface="SourceSansPro" panose="020B0503030403020204" pitchFamily="34" charset="0"/>
              </a:rPr>
              <a:t>Top-level albums for key categories such as our campuses and events.</a:t>
            </a:r>
          </a:p>
          <a:p>
            <a:pPr marL="0" indent="0" fontAlgn="base">
              <a:buNone/>
            </a:pPr>
            <a:r>
              <a:rPr lang="en-GB" b="1" i="0" dirty="0">
                <a:solidFill>
                  <a:srgbClr val="0D3273"/>
                </a:solidFill>
                <a:effectLst/>
                <a:latin typeface="SourceSansPro" panose="020B0503030403020204" pitchFamily="34" charset="0"/>
              </a:rPr>
              <a:t>Upload albums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D3273"/>
                </a:solidFill>
                <a:latin typeface="SourceSansPro" panose="020B0503030403020204" pitchFamily="34" charset="0"/>
              </a:rPr>
              <a:t>All uploaded albums to be searched by upload date and then project name.</a:t>
            </a:r>
            <a:endParaRPr lang="en-GB" i="0" dirty="0">
              <a:solidFill>
                <a:srgbClr val="0D3273"/>
              </a:solidFill>
              <a:effectLst/>
              <a:latin typeface="SourceSansPro" panose="020B0503030403020204" pitchFamily="34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9038783-72AD-7E6C-B2D7-41B19055E34D}"/>
              </a:ext>
            </a:extLst>
          </p:cNvPr>
          <p:cNvSpPr txBox="1">
            <a:spLocks/>
          </p:cNvSpPr>
          <p:nvPr/>
        </p:nvSpPr>
        <p:spPr>
          <a:xfrm>
            <a:off x="3936274" y="3959467"/>
            <a:ext cx="3414359" cy="28351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50" dirty="0"/>
              <a:t>Search bar, curated albums and all upload albums</a:t>
            </a:r>
            <a:endParaRPr lang="en-US" sz="1000" dirty="0"/>
          </a:p>
        </p:txBody>
      </p:sp>
      <p:pic>
        <p:nvPicPr>
          <p:cNvPr id="1028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BDD8827-9191-789B-441B-0460428BA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274" y="992777"/>
            <a:ext cx="4590778" cy="28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4CB84B-BE42-C15B-887B-AB72CCD5DD48}"/>
              </a:ext>
            </a:extLst>
          </p:cNvPr>
          <p:cNvSpPr/>
          <p:nvPr/>
        </p:nvSpPr>
        <p:spPr>
          <a:xfrm>
            <a:off x="5417369" y="931330"/>
            <a:ext cx="3039292" cy="40930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FFB60F-19BA-CAAE-B567-A2FF6D87F977}"/>
              </a:ext>
            </a:extLst>
          </p:cNvPr>
          <p:cNvSpPr/>
          <p:nvPr/>
        </p:nvSpPr>
        <p:spPr>
          <a:xfrm>
            <a:off x="4023031" y="2211457"/>
            <a:ext cx="1322639" cy="33296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66D678-7272-3C56-465A-2D0B3164F87C}"/>
              </a:ext>
            </a:extLst>
          </p:cNvPr>
          <p:cNvSpPr/>
          <p:nvPr/>
        </p:nvSpPr>
        <p:spPr>
          <a:xfrm>
            <a:off x="4022954" y="2571750"/>
            <a:ext cx="1322639" cy="33296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E401AD3-BF03-6A25-3400-E67B24DDA8FE}"/>
              </a:ext>
            </a:extLst>
          </p:cNvPr>
          <p:cNvSpPr txBox="1">
            <a:spLocks/>
          </p:cNvSpPr>
          <p:nvPr/>
        </p:nvSpPr>
        <p:spPr>
          <a:xfrm>
            <a:off x="266030" y="1111729"/>
            <a:ext cx="3613886" cy="292004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GB" i="0" dirty="0">
                <a:solidFill>
                  <a:srgbClr val="0D3273"/>
                </a:solidFill>
                <a:effectLst/>
                <a:latin typeface="SourceSansPro" panose="020B0503030403020204" pitchFamily="34" charset="0"/>
              </a:rPr>
              <a:t>You can download images individually, or in bulk, by selecting the image(s) and clicking the download button.</a:t>
            </a:r>
          </a:p>
          <a:p>
            <a:pPr marL="0" indent="0" fontAlgn="base">
              <a:buNone/>
            </a:pPr>
            <a:endParaRPr lang="en-GB" dirty="0">
              <a:solidFill>
                <a:srgbClr val="0D3273"/>
              </a:solidFill>
              <a:latin typeface="SourceSansPro" panose="020B0503030403020204" pitchFamily="34" charset="0"/>
            </a:endParaRPr>
          </a:p>
          <a:p>
            <a:pPr marL="0" indent="0" fontAlgn="base">
              <a:buNone/>
            </a:pPr>
            <a:endParaRPr lang="en-GB" i="0" dirty="0">
              <a:solidFill>
                <a:srgbClr val="0D3273"/>
              </a:solidFill>
              <a:effectLst/>
              <a:latin typeface="SourceSansPro" panose="020B0503030403020204" pitchFamily="34" charset="0"/>
            </a:endParaRPr>
          </a:p>
          <a:p>
            <a:pPr marL="0" indent="0" fontAlgn="base">
              <a:buNone/>
            </a:pPr>
            <a:r>
              <a:rPr lang="en-GB" b="1" i="0" dirty="0">
                <a:solidFill>
                  <a:srgbClr val="0D3273"/>
                </a:solidFill>
                <a:effectLst/>
                <a:latin typeface="SourceSansPro" panose="020B0503030403020204" pitchFamily="34" charset="0"/>
              </a:rPr>
              <a:t>Adjusting media​</a:t>
            </a:r>
          </a:p>
          <a:p>
            <a:pPr marL="0" indent="0" fontAlgn="base">
              <a:buNone/>
            </a:pPr>
            <a:r>
              <a:rPr lang="en-GB" i="0" dirty="0">
                <a:solidFill>
                  <a:srgbClr val="0D3273"/>
                </a:solidFill>
                <a:effectLst/>
                <a:latin typeface="SourceSansPro" panose="020B0503030403020204" pitchFamily="34" charset="0"/>
              </a:rPr>
              <a:t>There are a variety of tools to adjust media to suit your needs before downloading, such as cropping and resizing.​</a:t>
            </a:r>
          </a:p>
          <a:p>
            <a:pPr marL="0" indent="0" fontAlgn="base">
              <a:buNone/>
            </a:pPr>
            <a:r>
              <a:rPr lang="en-GB" i="0" dirty="0">
                <a:solidFill>
                  <a:srgbClr val="0D3273"/>
                </a:solidFill>
                <a:effectLst/>
                <a:latin typeface="SourceSansPro" panose="020B0503030403020204" pitchFamily="34" charset="0"/>
              </a:rPr>
              <a:t>You can use presets to suit T4 content types or social media platforms.​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186596" y="262396"/>
            <a:ext cx="8672097" cy="7303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1C3D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Downloading images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1C3D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grey arrow pointing down&#10;&#10;Description automatically generated">
            <a:extLst>
              <a:ext uri="{FF2B5EF4-FFF2-40B4-BE49-F238E27FC236}">
                <a16:creationId xmlns:a16="http://schemas.microsoft.com/office/drawing/2014/main" id="{53DAE999-1406-176E-10A3-80E61EC01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59" b="15729"/>
          <a:stretch/>
        </p:blipFill>
        <p:spPr>
          <a:xfrm>
            <a:off x="186596" y="1796862"/>
            <a:ext cx="683495" cy="493615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FB947E37-12EB-9D94-14E3-AD3AFB119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455" y="1171501"/>
            <a:ext cx="4468574" cy="2463676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86A8EA8-C896-A56D-CD75-79370FB97388}"/>
              </a:ext>
            </a:extLst>
          </p:cNvPr>
          <p:cNvSpPr txBox="1">
            <a:spLocks/>
          </p:cNvSpPr>
          <p:nvPr/>
        </p:nvSpPr>
        <p:spPr>
          <a:xfrm>
            <a:off x="4083462" y="3748254"/>
            <a:ext cx="3414359" cy="28351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50" dirty="0"/>
              <a:t>Image dimension options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31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186596" y="262396"/>
            <a:ext cx="8672097" cy="7303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1C3D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 files and creating collections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1C3D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F10053-9563-90B6-EDD4-72830493A976}"/>
              </a:ext>
            </a:extLst>
          </p:cNvPr>
          <p:cNvSpPr txBox="1">
            <a:spLocks/>
          </p:cNvSpPr>
          <p:nvPr/>
        </p:nvSpPr>
        <p:spPr>
          <a:xfrm>
            <a:off x="224468" y="1124260"/>
            <a:ext cx="5304462" cy="292178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GB" b="1" dirty="0">
                <a:solidFill>
                  <a:srgbClr val="0D3273"/>
                </a:solidFill>
                <a:latin typeface="SourceSansPro" panose="020B0503030403020204" pitchFamily="34" charset="0"/>
              </a:rPr>
              <a:t>Following files</a:t>
            </a:r>
          </a:p>
          <a:p>
            <a:pPr marL="0" indent="0" fontAlgn="base">
              <a:buNone/>
            </a:pPr>
            <a:br>
              <a:rPr lang="en-GB" dirty="0">
                <a:solidFill>
                  <a:srgbClr val="0D3273"/>
                </a:solidFill>
                <a:latin typeface="SourceSansPro" panose="020B0503030403020204" pitchFamily="34" charset="0"/>
              </a:rPr>
            </a:br>
            <a:r>
              <a:rPr lang="en-GB" dirty="0">
                <a:solidFill>
                  <a:srgbClr val="0D3273"/>
                </a:solidFill>
                <a:latin typeface="SourceSansPro" panose="020B0503030403020204" pitchFamily="34" charset="0"/>
              </a:rPr>
              <a:t>You can follow a file on Canto by selecting the bookmark icon. This will mean you receive an email update whenever the file is amended. 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D3273"/>
                </a:solidFill>
                <a:latin typeface="SourceSansPro" panose="020B0503030403020204" pitchFamily="34" charset="0"/>
              </a:rPr>
              <a:t>We recommend following our guideline documents so that you can always have the most up-to-date version.</a:t>
            </a:r>
          </a:p>
          <a:p>
            <a:pPr marL="0" indent="0" fontAlgn="base">
              <a:buNone/>
            </a:pPr>
            <a:endParaRPr lang="en-GB" dirty="0">
              <a:solidFill>
                <a:srgbClr val="0D3273"/>
              </a:solidFill>
              <a:latin typeface="SourceSansPro" panose="020B0503030403020204" pitchFamily="34" charset="0"/>
            </a:endParaRPr>
          </a:p>
          <a:p>
            <a:pPr marL="0" indent="0" fontAlgn="base">
              <a:buNone/>
            </a:pPr>
            <a:r>
              <a:rPr lang="en-GB" b="1" dirty="0">
                <a:solidFill>
                  <a:srgbClr val="0D3273"/>
                </a:solidFill>
                <a:latin typeface="SourceSansPro" panose="020B0503030403020204" pitchFamily="34" charset="0"/>
              </a:rPr>
              <a:t>Creating collections</a:t>
            </a:r>
          </a:p>
          <a:p>
            <a:pPr marL="0" indent="0" fontAlgn="base">
              <a:buNone/>
            </a:pPr>
            <a:br>
              <a:rPr lang="en-GB" dirty="0">
                <a:solidFill>
                  <a:srgbClr val="0D3273"/>
                </a:solidFill>
                <a:latin typeface="SourceSansPro" panose="020B0503030403020204" pitchFamily="34" charset="0"/>
              </a:rPr>
            </a:br>
            <a:r>
              <a:rPr lang="en-GB" dirty="0">
                <a:solidFill>
                  <a:srgbClr val="0D3273"/>
                </a:solidFill>
                <a:latin typeface="SourceSansPro" panose="020B0503030403020204" pitchFamily="34" charset="0"/>
              </a:rPr>
              <a:t>Your collections on Canto are a lot like your bookmarks in an internet browser. You can add files to your collection by clicking the heart icon.</a:t>
            </a:r>
          </a:p>
        </p:txBody>
      </p:sp>
      <p:pic>
        <p:nvPicPr>
          <p:cNvPr id="4" name="Picture 3" descr="A heart with a plus symbol&#10;&#10;Description automatically generated">
            <a:extLst>
              <a:ext uri="{FF2B5EF4-FFF2-40B4-BE49-F238E27FC236}">
                <a16:creationId xmlns:a16="http://schemas.microsoft.com/office/drawing/2014/main" id="{39E9CC0F-DA83-49EB-1516-9758750C61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47"/>
          <a:stretch/>
        </p:blipFill>
        <p:spPr>
          <a:xfrm>
            <a:off x="1865814" y="2898029"/>
            <a:ext cx="438694" cy="3937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0EED551-3F42-1213-1204-1AED8775D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23"/>
          <a:stretch/>
        </p:blipFill>
        <p:spPr>
          <a:xfrm>
            <a:off x="5817395" y="1056573"/>
            <a:ext cx="2895600" cy="2139461"/>
          </a:xfrm>
          <a:prstGeom prst="rect">
            <a:avLst/>
          </a:prstGeom>
        </p:spPr>
      </p:pic>
      <p:pic>
        <p:nvPicPr>
          <p:cNvPr id="12" name="Picture 11" descr="A white and black logo&#10;&#10;Description automatically generated">
            <a:extLst>
              <a:ext uri="{FF2B5EF4-FFF2-40B4-BE49-F238E27FC236}">
                <a16:creationId xmlns:a16="http://schemas.microsoft.com/office/drawing/2014/main" id="{F96B64ED-BDE4-EC43-C8C2-22E5E0DAC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652" y="1057308"/>
            <a:ext cx="438694" cy="39370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4B780D-3209-6503-741F-BC7CEE8156DF}"/>
              </a:ext>
            </a:extLst>
          </p:cNvPr>
          <p:cNvSpPr txBox="1">
            <a:spLocks/>
          </p:cNvSpPr>
          <p:nvPr/>
        </p:nvSpPr>
        <p:spPr>
          <a:xfrm>
            <a:off x="5885412" y="3318249"/>
            <a:ext cx="2460780" cy="6081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50" dirty="0"/>
              <a:t>Access files you have followed or added to your collections via the menu on the left</a:t>
            </a:r>
            <a:endParaRPr lang="en-US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FFA2E1-6D4A-2003-6C25-232AB6F73283}"/>
              </a:ext>
            </a:extLst>
          </p:cNvPr>
          <p:cNvSpPr/>
          <p:nvPr/>
        </p:nvSpPr>
        <p:spPr>
          <a:xfrm>
            <a:off x="5817395" y="1833108"/>
            <a:ext cx="1969941" cy="29319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279A6E-25A1-CDB5-FADF-FF954FDDCA85}"/>
              </a:ext>
            </a:extLst>
          </p:cNvPr>
          <p:cNvSpPr/>
          <p:nvPr/>
        </p:nvSpPr>
        <p:spPr>
          <a:xfrm>
            <a:off x="5817395" y="2173882"/>
            <a:ext cx="1969941" cy="29319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6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54AB-2AA7-23CE-EA38-F8598A81E9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308025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annel 4 1">
      <a:dk1>
        <a:srgbClr val="000000"/>
      </a:dk1>
      <a:lt1>
        <a:srgbClr val="FFFFFF"/>
      </a:lt1>
      <a:dk2>
        <a:srgbClr val="585858"/>
      </a:dk2>
      <a:lt2>
        <a:srgbClr val="FFFFFF"/>
      </a:lt2>
      <a:accent1>
        <a:srgbClr val="6D2B83"/>
      </a:accent1>
      <a:accent2>
        <a:srgbClr val="D0091D"/>
      </a:accent2>
      <a:accent3>
        <a:srgbClr val="FFD611"/>
      </a:accent3>
      <a:accent4>
        <a:srgbClr val="85B6E2"/>
      </a:accent4>
      <a:accent5>
        <a:srgbClr val="62CBC5"/>
      </a:accent5>
      <a:accent6>
        <a:srgbClr val="7F787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Queen Mary">
      <a:dk1>
        <a:srgbClr val="21386A"/>
      </a:dk1>
      <a:lt1>
        <a:sysClr val="window" lastClr="FFFFFF"/>
      </a:lt1>
      <a:dk2>
        <a:srgbClr val="21386A"/>
      </a:dk2>
      <a:lt2>
        <a:srgbClr val="D8D8D8"/>
      </a:lt2>
      <a:accent1>
        <a:srgbClr val="123181"/>
      </a:accent1>
      <a:accent2>
        <a:srgbClr val="792273"/>
      </a:accent2>
      <a:accent3>
        <a:srgbClr val="2DB8C5"/>
      </a:accent3>
      <a:accent4>
        <a:srgbClr val="CDA60C"/>
      </a:accent4>
      <a:accent5>
        <a:srgbClr val="BD1C1C"/>
      </a:accent5>
      <a:accent6>
        <a:srgbClr val="73B82B"/>
      </a:accent6>
      <a:hlink>
        <a:srgbClr val="E6007E"/>
      </a:hlink>
      <a:folHlink>
        <a:srgbClr val="2DB8C5"/>
      </a:folHlink>
    </a:clrScheme>
    <a:fontScheme name="Queen Ma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90DE67E-BDD5-224F-BC25-1CE3B794C086}">
  <we:reference id="fd624fb9-2cff-43d6-a4a7-5636de2a5b64" version="1.5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c18f9b8-5ae4-4f0b-a238-a922c51e2dda" ContentTypeId="0x0101005EA864BF41DF8A41860E925F5B29BCF5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QMULInformation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Protect</TermName>
          <TermId xmlns="http://schemas.microsoft.com/office/infopath/2007/PartnerControls">9124d8d9-0c1c-41e9-aa14-aba001e9a028</TermId>
        </TermInfo>
      </Terms>
    </QMULInformationClassificationTaxHTField0>
    <TaxKeywordTaxHTField xmlns="d5efd484-15aa-41a0-83f6-0646502cb6d6">
      <Terms xmlns="http://schemas.microsoft.com/office/infopath/2007/PartnerControls"/>
    </TaxKeywordTaxHTField>
    <TaxCatchAll xmlns="d5efd484-15aa-41a0-83f6-0646502cb6d6">
      <Value>1</Value>
    </TaxCatchAll>
    <QMULSchoolTaxHTField0 xmlns="http://schemas.microsoft.com/sharepoint/v3">
      <Terms xmlns="http://schemas.microsoft.com/office/infopath/2007/PartnerControls"/>
    </QMULSchoolTaxHTField0>
    <QMULDocumentTypeTaxHTField0 xmlns="http://schemas.microsoft.com/sharepoint/v3">
      <Terms xmlns="http://schemas.microsoft.com/office/infopath/2007/PartnerControls"/>
    </QMULDocumentTypeTaxHTField0>
    <QMULReviewDate xmlns="http://schemas.microsoft.com/sharepoint/v3" xsi:nil="true"/>
    <lcf76f155ced4ddcb4097134ff3c332f xmlns="45ae7f3d-bcd0-4e4b-af93-f03a9fbb19b5">
      <Terms xmlns="http://schemas.microsoft.com/office/infopath/2007/PartnerControls"/>
    </lcf76f155ced4ddcb4097134ff3c332f>
    <QMULOwner xmlns="http://schemas.microsoft.com/sharepoint/v3">
      <UserInfo>
        <DisplayName/>
        <AccountId xsi:nil="true"/>
        <AccountType/>
      </UserInfo>
    </QMULOwner>
    <QMULDepartmentTaxHTField0 xmlns="http://schemas.microsoft.com/sharepoint/v3">
      <Terms xmlns="http://schemas.microsoft.com/office/infopath/2007/PartnerControls"/>
    </QMULDepartmentTaxHTField0>
    <QMULAcademicYear xmlns="http://schemas.microsoft.com/sharepoint/v3" xsi:nil="true"/>
    <QMULLocationTaxHTField0 xmlns="http://schemas.microsoft.com/sharepoint/v3">
      <Terms xmlns="http://schemas.microsoft.com/office/infopath/2007/PartnerControls"/>
    </QMULLocationTaxHTField0>
    <QMULDocumentStatusTaxHTField0 xmlns="http://schemas.microsoft.com/sharepoint/v3">
      <Terms xmlns="http://schemas.microsoft.com/office/infopath/2007/PartnerControls"/>
    </QMULDocumentStatusTaxHTField0>
    <QMULProject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QMUL Document" ma:contentTypeID="0x0101005EA864BF41DF8A41860E925F5B29BCF500AD04A85D9458C94DBE97317C2C8DFF5C" ma:contentTypeVersion="43" ma:contentTypeDescription="" ma:contentTypeScope="" ma:versionID="4a09dd91952e3d179b6343cbf124090c">
  <xsd:schema xmlns:xsd="http://www.w3.org/2001/XMLSchema" xmlns:xs="http://www.w3.org/2001/XMLSchema" xmlns:p="http://schemas.microsoft.com/office/2006/metadata/properties" xmlns:ns1="http://schemas.microsoft.com/sharepoint/v3" xmlns:ns2="d5efd484-15aa-41a0-83f6-0646502cb6d6" xmlns:ns3="45ae7f3d-bcd0-4e4b-af93-f03a9fbb19b5" xmlns:ns4="6649982f-b66b-4072-8006-4697fed55f9d" targetNamespace="http://schemas.microsoft.com/office/2006/metadata/properties" ma:root="true" ma:fieldsID="4e1042d5b12b28a3d2c337c4bb199a9e" ns1:_="" ns2:_="" ns3:_="" ns4:_="">
    <xsd:import namespace="http://schemas.microsoft.com/sharepoint/v3"/>
    <xsd:import namespace="d5efd484-15aa-41a0-83f6-0646502cb6d6"/>
    <xsd:import namespace="45ae7f3d-bcd0-4e4b-af93-f03a9fbb19b5"/>
    <xsd:import namespace="6649982f-b66b-4072-8006-4697fed55f9d"/>
    <xsd:element name="properties">
      <xsd:complexType>
        <xsd:sequence>
          <xsd:element name="documentManagement">
            <xsd:complexType>
              <xsd:all>
                <xsd:element ref="ns1:QMULDocumentStatusTaxHTField0" minOccurs="0"/>
                <xsd:element ref="ns1:QMULDepartmentTaxHTField0" minOccurs="0"/>
                <xsd:element ref="ns1:QMULSchoolTaxHTField0" minOccurs="0"/>
                <xsd:element ref="ns1:QMULDocumentTypeTaxHTField0" minOccurs="0"/>
                <xsd:element ref="ns1:QMULLocationTaxHTField0" minOccurs="0"/>
                <xsd:element ref="ns1:QMULInformationClassificationTaxHTField0" minOccurs="0"/>
                <xsd:element ref="ns1:QMULAcademicYear" minOccurs="0"/>
                <xsd:element ref="ns1:QMULProject" minOccurs="0"/>
                <xsd:element ref="ns1:QMULReviewDate" minOccurs="0"/>
                <xsd:element ref="ns1:QMULOwner" minOccurs="0"/>
                <xsd:element ref="ns2:TaxKeywordTaxHTFiel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QMULDocumentStatusTaxHTField0" ma:index="8" nillable="true" ma:taxonomy="true" ma:internalName="QMULDocumentStatusTaxHTField0" ma:taxonomyFieldName="QMULDocumentStatus" ma:displayName="Document Status" ma:default="" ma:fieldId="{083bdfb7-9f4e-4bc9-b582-62ed6b950f9e}" ma:sspId="9c18f9b8-5ae4-4f0b-a238-a922c51e2dda" ma:termSetId="780aba48-6c17-4ca0-84b9-f0207a0956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DepartmentTaxHTField0" ma:index="10" nillable="true" ma:taxonomy="true" ma:internalName="QMULDepartmentTaxHTField0" ma:taxonomyFieldName="QMULDepartment" ma:displayName="Department" ma:readOnly="false" ma:default="" ma:fieldId="{2a7d89f9-5f8e-4c42-ab4f-aa1fc3002ea0}" ma:sspId="9c18f9b8-5ae4-4f0b-a238-a922c51e2dda" ma:termSetId="28874c57-2df5-45e8-a804-d15afc96d4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SchoolTaxHTField0" ma:index="12" nillable="true" ma:taxonomy="true" ma:internalName="QMULSchoolTaxHTField0" ma:taxonomyFieldName="QMULSchool" ma:displayName="School" ma:readOnly="false" ma:default="" ma:fieldId="{46346f8e-3161-4021-8b14-3dcca2e3ca8d}" ma:sspId="9c18f9b8-5ae4-4f0b-a238-a922c51e2dda" ma:termSetId="0f9f7e9f-7d6b-4cae-9193-a3e3200f87d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DocumentTypeTaxHTField0" ma:index="14" nillable="true" ma:taxonomy="true" ma:internalName="QMULDocumentTypeTaxHTField0" ma:taxonomyFieldName="QMULDocumentType" ma:displayName="Document Type" ma:default="" ma:fieldId="{2596c3af-0d77-4ea4-a15d-d3f71457b096}" ma:sspId="9c18f9b8-5ae4-4f0b-a238-a922c51e2dda" ma:termSetId="8ec3f1bd-c4f8-46a7-ae88-878ed3be39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LocationTaxHTField0" ma:index="16" nillable="true" ma:taxonomy="true" ma:internalName="QMULLocationTaxHTField0" ma:taxonomyFieldName="QMULLocation" ma:displayName="Location" ma:default="" ma:fieldId="{29b985f4-a05e-4f39-b5da-e9fb81ddaa79}" ma:sspId="9c18f9b8-5ae4-4f0b-a238-a922c51e2dda" ma:termSetId="5327f1c4-618f-4317-b197-fc29da39fa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InformationClassificationTaxHTField0" ma:index="18" nillable="true" ma:taxonomy="true" ma:internalName="QMULInformationClassificationTaxHTField0" ma:taxonomyFieldName="QMULInformationClassification" ma:displayName="Information Classification" ma:default="1;#Protect|9124d8d9-0c1c-41e9-aa14-aba001e9a028" ma:fieldId="{57b3469a-2ea1-4a06-a2d1-c99ce62a5d6f}" ma:sspId="9c18f9b8-5ae4-4f0b-a238-a922c51e2dda" ma:termSetId="a3d7b326-4e5e-4e73-95fa-6245adfab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AcademicYear" ma:index="20" nillable="true" ma:displayName="Academic Year" ma:decimals="0" ma:internalName="QMULAcademicYear" ma:percentage="FALSE">
      <xsd:simpleType>
        <xsd:restriction base="dms:Number">
          <xsd:maxInclusive value="9999"/>
          <xsd:minInclusive value="1000"/>
        </xsd:restriction>
      </xsd:simpleType>
    </xsd:element>
    <xsd:element name="QMULProject" ma:index="21" nillable="true" ma:displayName="Project" ma:internalName="QMULProject">
      <xsd:simpleType>
        <xsd:restriction base="dms:Text">
          <xsd:maxLength value="255"/>
        </xsd:restriction>
      </xsd:simpleType>
    </xsd:element>
    <xsd:element name="QMULReviewDate" ma:index="22" nillable="true" ma:displayName="Review Date" ma:format="DateOnly" ma:internalName="QMULReviewDate">
      <xsd:simpleType>
        <xsd:restriction base="dms:DateTime"/>
      </xsd:simpleType>
    </xsd:element>
    <xsd:element name="QMULOwner" ma:index="23" nillable="true" ma:displayName="Owner" ma:list="UserInfo" ma:SharePointGroup="0" ma:internalName="QMUL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fd484-15aa-41a0-83f6-0646502cb6d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9c18f9b8-5ae4-4f0b-a238-a922c51e2dd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2a7529b9-a3eb-44e9-919b-0c3dc59600a2}" ma:internalName="TaxCatchAll" ma:showField="CatchAllData" ma:web="6649982f-b66b-4072-8006-4697fed55f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7" nillable="true" ma:displayName="Taxonomy Catch All Column1" ma:hidden="true" ma:list="{2a7529b9-a3eb-44e9-919b-0c3dc59600a2}" ma:internalName="TaxCatchAllLabel" ma:readOnly="true" ma:showField="CatchAllDataLabel" ma:web="6649982f-b66b-4072-8006-4697fed55f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e7f3d-bcd0-4e4b-af93-f03a9fbb19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9982f-b66b-4072-8006-4697fed55f9d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52A333-E366-4A81-8707-706ACD91B01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5AF73CE-2E14-4B86-821F-E1BC99462F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A14A0F-64B3-4F90-9047-16F919A972DA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6649982f-b66b-4072-8006-4697fed55f9d"/>
    <ds:schemaRef ds:uri="45ae7f3d-bcd0-4e4b-af93-f03a9fbb19b5"/>
    <ds:schemaRef ds:uri="d5efd484-15aa-41a0-83f6-0646502cb6d6"/>
  </ds:schemaRefs>
</ds:datastoreItem>
</file>

<file path=customXml/itemProps4.xml><?xml version="1.0" encoding="utf-8"?>
<ds:datastoreItem xmlns:ds="http://schemas.openxmlformats.org/officeDocument/2006/customXml" ds:itemID="{911D5876-1FCD-43A1-89D1-7CA7D09992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5efd484-15aa-41a0-83f6-0646502cb6d6"/>
    <ds:schemaRef ds:uri="45ae7f3d-bcd0-4e4b-af93-f03a9fbb19b5"/>
    <ds:schemaRef ds:uri="6649982f-b66b-4072-8006-4697fed55f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69df091-b013-40e3-86ee-bd9cb9e25814}" enabled="0" method="" siteId="{569df091-b013-40e3-86ee-bd9cb9e2581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2938</TotalTime>
  <Words>385</Words>
  <Application>Microsoft Macintosh PowerPoint</Application>
  <PresentationFormat>On-screen Show (16:9)</PresentationFormat>
  <Paragraphs>51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4 Text</vt:lpstr>
      <vt:lpstr>Arial</vt:lpstr>
      <vt:lpstr>Calibri</vt:lpstr>
      <vt:lpstr>Channel 4 Chadwick</vt:lpstr>
      <vt:lpstr>Source Sans Pro</vt:lpstr>
      <vt:lpstr>SourceSansPro</vt:lpstr>
      <vt:lpstr>Office Theme</vt:lpstr>
      <vt:lpstr>1_Custom Design</vt:lpstr>
      <vt:lpstr>2_Custom Design</vt:lpstr>
      <vt:lpstr>Canto user guide</vt:lpstr>
      <vt:lpstr>Why use Canto? </vt:lpstr>
      <vt:lpstr>How do you login?</vt:lpstr>
      <vt:lpstr>Searching Canto</vt:lpstr>
      <vt:lpstr>Downloading images</vt:lpstr>
      <vt:lpstr>Following files and creating collections</vt:lpstr>
      <vt:lpstr>End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J</dc:creator>
  <cp:lastModifiedBy>Joe Saxon</cp:lastModifiedBy>
  <cp:revision>419</cp:revision>
  <dcterms:created xsi:type="dcterms:W3CDTF">2020-06-18T12:08:25Z</dcterms:created>
  <dcterms:modified xsi:type="dcterms:W3CDTF">2025-10-01T15:16:53Z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0x0101005EA864BF41DF8A41860E925F5B29BCF500AD04A85D9458C94DBE97317C2C8DFF5C</vt:lpwstr>
  </property>
  <property fmtid="{D5CDD505-2E9C-101B-9397-08002B2CF9AE}" pid="3" name="QMULDocumentStatus">
    <vt:lpwstr/>
  </property>
  <property fmtid="{D5CDD505-2E9C-101B-9397-08002B2CF9AE}" pid="4" name="TaxKeyword">
    <vt:lpwstr/>
  </property>
  <property fmtid="{D5CDD505-2E9C-101B-9397-08002B2CF9AE}" pid="5" name="QMULDepartment">
    <vt:lpwstr/>
  </property>
  <property fmtid="{D5CDD505-2E9C-101B-9397-08002B2CF9AE}" pid="6" name="MediaServiceImageTags">
    <vt:lpwstr/>
  </property>
  <property fmtid="{D5CDD505-2E9C-101B-9397-08002B2CF9AE}" pid="7" name="QMULInformationClassification">
    <vt:lpwstr>1;#Protect|9124d8d9-0c1c-41e9-aa14-aba001e9a028</vt:lpwstr>
  </property>
  <property fmtid="{D5CDD505-2E9C-101B-9397-08002B2CF9AE}" pid="8" name="QMULDocumentType">
    <vt:lpwstr/>
  </property>
  <property fmtid="{D5CDD505-2E9C-101B-9397-08002B2CF9AE}" pid="9" name="QMULSchool">
    <vt:lpwstr/>
  </property>
  <property fmtid="{D5CDD505-2E9C-101B-9397-08002B2CF9AE}" pid="10" name="QMULLocation">
    <vt:lpwstr/>
  </property>
</Properties>
</file>