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5"/>
  </p:sldMasterIdLst>
  <p:notesMasterIdLst>
    <p:notesMasterId r:id="rId7"/>
  </p:notesMasterIdLst>
  <p:handoutMasterIdLst>
    <p:handoutMasterId r:id="rId8"/>
  </p:handoutMasterIdLst>
  <p:sldIdLst>
    <p:sldId id="257" r:id="rId6"/>
  </p:sldIdLst>
  <p:sldSz cx="42803763" cy="30275213"/>
  <p:notesSz cx="9928225" cy="1435735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3395" kern="1200">
        <a:solidFill>
          <a:schemeClr val="tx1"/>
        </a:solidFill>
        <a:latin typeface="Lucida Grande" panose="020B0600040502020204" pitchFamily="34" charset="0"/>
        <a:ea typeface="ＭＳ Ｐゴシック" panose="020B0600070205080204" pitchFamily="34" charset="-128"/>
        <a:cs typeface="+mn-cs"/>
      </a:defRPr>
    </a:lvl1pPr>
    <a:lvl2pPr marL="1991917" indent="-1075680" algn="l" rtl="0" eaLnBrk="0" fontAlgn="base" hangingPunct="0">
      <a:spcBef>
        <a:spcPct val="0"/>
      </a:spcBef>
      <a:spcAft>
        <a:spcPct val="0"/>
      </a:spcAft>
      <a:defRPr sz="3395" kern="1200">
        <a:solidFill>
          <a:schemeClr val="tx1"/>
        </a:solidFill>
        <a:latin typeface="Lucida Grande" panose="020B0600040502020204" pitchFamily="34" charset="0"/>
        <a:ea typeface="ＭＳ Ｐゴシック" panose="020B0600070205080204" pitchFamily="34" charset="-128"/>
        <a:cs typeface="+mn-cs"/>
      </a:defRPr>
    </a:lvl2pPr>
    <a:lvl3pPr marL="3983832" indent="-2153605" algn="l" rtl="0" eaLnBrk="0" fontAlgn="base" hangingPunct="0">
      <a:spcBef>
        <a:spcPct val="0"/>
      </a:spcBef>
      <a:spcAft>
        <a:spcPct val="0"/>
      </a:spcAft>
      <a:defRPr sz="3395" kern="1200">
        <a:solidFill>
          <a:schemeClr val="tx1"/>
        </a:solidFill>
        <a:latin typeface="Lucida Grande" panose="020B0600040502020204" pitchFamily="34" charset="0"/>
        <a:ea typeface="ＭＳ Ｐゴシック" panose="020B0600070205080204" pitchFamily="34" charset="-128"/>
        <a:cs typeface="+mn-cs"/>
      </a:defRPr>
    </a:lvl3pPr>
    <a:lvl4pPr marL="5975749" indent="-3231531" algn="l" rtl="0" eaLnBrk="0" fontAlgn="base" hangingPunct="0">
      <a:spcBef>
        <a:spcPct val="0"/>
      </a:spcBef>
      <a:spcAft>
        <a:spcPct val="0"/>
      </a:spcAft>
      <a:defRPr sz="3395" kern="1200">
        <a:solidFill>
          <a:schemeClr val="tx1"/>
        </a:solidFill>
        <a:latin typeface="Lucida Grande" panose="020B0600040502020204" pitchFamily="34" charset="0"/>
        <a:ea typeface="ＭＳ Ｐゴシック" panose="020B0600070205080204" pitchFamily="34" charset="-128"/>
        <a:cs typeface="+mn-cs"/>
      </a:defRPr>
    </a:lvl4pPr>
    <a:lvl5pPr marL="7969910" indent="-4307209" algn="l" rtl="0" eaLnBrk="0" fontAlgn="base" hangingPunct="0">
      <a:spcBef>
        <a:spcPct val="0"/>
      </a:spcBef>
      <a:spcAft>
        <a:spcPct val="0"/>
      </a:spcAft>
      <a:defRPr sz="3395" kern="1200">
        <a:solidFill>
          <a:schemeClr val="tx1"/>
        </a:solidFill>
        <a:latin typeface="Lucida Grande" panose="020B0600040502020204" pitchFamily="34" charset="0"/>
        <a:ea typeface="ＭＳ Ｐゴシック" panose="020B0600070205080204" pitchFamily="34" charset="-128"/>
        <a:cs typeface="+mn-cs"/>
      </a:defRPr>
    </a:lvl5pPr>
    <a:lvl6pPr marL="3233776" algn="l" defTabSz="1293510" rtl="0" eaLnBrk="1" latinLnBrk="0" hangingPunct="1">
      <a:defRPr sz="3395" kern="1200">
        <a:solidFill>
          <a:schemeClr val="tx1"/>
        </a:solidFill>
        <a:latin typeface="Lucida Grande" panose="020B0600040502020204" pitchFamily="34" charset="0"/>
        <a:ea typeface="ＭＳ Ｐゴシック" panose="020B0600070205080204" pitchFamily="34" charset="-128"/>
        <a:cs typeface="+mn-cs"/>
      </a:defRPr>
    </a:lvl6pPr>
    <a:lvl7pPr marL="3880531" algn="l" defTabSz="1293510" rtl="0" eaLnBrk="1" latinLnBrk="0" hangingPunct="1">
      <a:defRPr sz="3395" kern="1200">
        <a:solidFill>
          <a:schemeClr val="tx1"/>
        </a:solidFill>
        <a:latin typeface="Lucida Grande" panose="020B0600040502020204" pitchFamily="34" charset="0"/>
        <a:ea typeface="ＭＳ Ｐゴシック" panose="020B0600070205080204" pitchFamily="34" charset="-128"/>
        <a:cs typeface="+mn-cs"/>
      </a:defRPr>
    </a:lvl7pPr>
    <a:lvl8pPr marL="4527286" algn="l" defTabSz="1293510" rtl="0" eaLnBrk="1" latinLnBrk="0" hangingPunct="1">
      <a:defRPr sz="3395" kern="1200">
        <a:solidFill>
          <a:schemeClr val="tx1"/>
        </a:solidFill>
        <a:latin typeface="Lucida Grande" panose="020B0600040502020204" pitchFamily="34" charset="0"/>
        <a:ea typeface="ＭＳ Ｐゴシック" panose="020B0600070205080204" pitchFamily="34" charset="-128"/>
        <a:cs typeface="+mn-cs"/>
      </a:defRPr>
    </a:lvl8pPr>
    <a:lvl9pPr marL="5174041" algn="l" defTabSz="1293510" rtl="0" eaLnBrk="1" latinLnBrk="0" hangingPunct="1">
      <a:defRPr sz="3395" kern="1200">
        <a:solidFill>
          <a:schemeClr val="tx1"/>
        </a:solidFill>
        <a:latin typeface="Lucida Grande" panose="020B060004050202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324" userDrawn="1">
          <p15:clr>
            <a:srgbClr val="A4A3A4"/>
          </p15:clr>
        </p15:guide>
        <p15:guide id="2" pos="13482" userDrawn="1">
          <p15:clr>
            <a:srgbClr val="A4A3A4"/>
          </p15:clr>
        </p15:guide>
        <p15:guide id="3" pos="6426" userDrawn="1">
          <p15:clr>
            <a:srgbClr val="A4A3A4"/>
          </p15:clr>
        </p15:guide>
        <p15:guide id="4" orient="horz" pos="9976" userDrawn="1">
          <p15:clr>
            <a:srgbClr val="A4A3A4"/>
          </p15:clr>
        </p15:guide>
        <p15:guide id="5" pos="181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1386A"/>
    <a:srgbClr val="2C718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F299CF8-C5F5-0546-A327-80E3D5F5EEC0}" v="1" dt="2023-11-28T14:22:23.46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044"/>
    <p:restoredTop sz="94558"/>
  </p:normalViewPr>
  <p:slideViewPr>
    <p:cSldViewPr snapToGrid="0">
      <p:cViewPr varScale="1">
        <p:scale>
          <a:sx n="27" d="100"/>
          <a:sy n="27" d="100"/>
        </p:scale>
        <p:origin x="1928" y="264"/>
      </p:cViewPr>
      <p:guideLst>
        <p:guide orient="horz" pos="1324"/>
        <p:guide pos="13482"/>
        <p:guide pos="6426"/>
        <p:guide orient="horz" pos="9976"/>
        <p:guide pos="1814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theme" Target="theme/theme1.xml"/><Relationship Id="rId5" Type="http://schemas.openxmlformats.org/officeDocument/2006/relationships/slideMaster" Target="slideMasters/slideMaster1.xml"/><Relationship Id="rId10" Type="http://schemas.openxmlformats.org/officeDocument/2006/relationships/viewProps" Target="viewProps.xml"/><Relationship Id="rId4" Type="http://schemas.openxmlformats.org/officeDocument/2006/relationships/customXml" Target="../customXml/item4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irstie Smith" userId="8c0866de-176b-4465-b2e8-451472a10f8a" providerId="ADAL" clId="{AF299CF8-C5F5-0546-A327-80E3D5F5EEC0}"/>
    <pc:docChg chg="custSel modSld modMainMaster">
      <pc:chgData name="Kirstie Smith" userId="8c0866de-176b-4465-b2e8-451472a10f8a" providerId="ADAL" clId="{AF299CF8-C5F5-0546-A327-80E3D5F5EEC0}" dt="2023-11-28T14:23:30.118" v="42" actId="207"/>
      <pc:docMkLst>
        <pc:docMk/>
      </pc:docMkLst>
      <pc:sldChg chg="delSp modSp mod">
        <pc:chgData name="Kirstie Smith" userId="8c0866de-176b-4465-b2e8-451472a10f8a" providerId="ADAL" clId="{AF299CF8-C5F5-0546-A327-80E3D5F5EEC0}" dt="2023-11-28T14:22:25.520" v="41" actId="113"/>
        <pc:sldMkLst>
          <pc:docMk/>
          <pc:sldMk cId="0" sldId="257"/>
        </pc:sldMkLst>
        <pc:spChg chg="mod">
          <ac:chgData name="Kirstie Smith" userId="8c0866de-176b-4465-b2e8-451472a10f8a" providerId="ADAL" clId="{AF299CF8-C5F5-0546-A327-80E3D5F5EEC0}" dt="2023-11-28T14:22:25.520" v="41" actId="113"/>
          <ac:spMkLst>
            <pc:docMk/>
            <pc:sldMk cId="0" sldId="257"/>
            <ac:spMk id="6" creationId="{E8186D57-FDB4-0441-B215-E3502AED2D0E}"/>
          </ac:spMkLst>
        </pc:spChg>
        <pc:spChg chg="mod">
          <ac:chgData name="Kirstie Smith" userId="8c0866de-176b-4465-b2e8-451472a10f8a" providerId="ADAL" clId="{AF299CF8-C5F5-0546-A327-80E3D5F5EEC0}" dt="2023-11-28T14:22:05.360" v="38" actId="20577"/>
          <ac:spMkLst>
            <pc:docMk/>
            <pc:sldMk cId="0" sldId="257"/>
            <ac:spMk id="4103" creationId="{42A47DF3-F92F-E14E-9D55-8E474B8EB9DA}"/>
          </ac:spMkLst>
        </pc:spChg>
        <pc:picChg chg="del">
          <ac:chgData name="Kirstie Smith" userId="8c0866de-176b-4465-b2e8-451472a10f8a" providerId="ADAL" clId="{AF299CF8-C5F5-0546-A327-80E3D5F5EEC0}" dt="2023-11-28T14:21:47.650" v="0" actId="478"/>
          <ac:picMkLst>
            <pc:docMk/>
            <pc:sldMk cId="0" sldId="257"/>
            <ac:picMk id="12" creationId="{E176EF94-A28A-040A-6067-4D7D0AA89427}"/>
          </ac:picMkLst>
        </pc:picChg>
        <pc:picChg chg="del">
          <ac:chgData name="Kirstie Smith" userId="8c0866de-176b-4465-b2e8-451472a10f8a" providerId="ADAL" clId="{AF299CF8-C5F5-0546-A327-80E3D5F5EEC0}" dt="2023-11-28T14:21:50.837" v="4" actId="478"/>
          <ac:picMkLst>
            <pc:docMk/>
            <pc:sldMk cId="0" sldId="257"/>
            <ac:picMk id="14" creationId="{EFA0A876-6A1D-DF5D-A24D-818D99EA524F}"/>
          </ac:picMkLst>
        </pc:picChg>
        <pc:picChg chg="del">
          <ac:chgData name="Kirstie Smith" userId="8c0866de-176b-4465-b2e8-451472a10f8a" providerId="ADAL" clId="{AF299CF8-C5F5-0546-A327-80E3D5F5EEC0}" dt="2023-11-28T14:21:50.420" v="3" actId="478"/>
          <ac:picMkLst>
            <pc:docMk/>
            <pc:sldMk cId="0" sldId="257"/>
            <ac:picMk id="16" creationId="{D5E3E061-31EC-E0CA-904C-5001FB8C0C79}"/>
          </ac:picMkLst>
        </pc:picChg>
        <pc:picChg chg="del">
          <ac:chgData name="Kirstie Smith" userId="8c0866de-176b-4465-b2e8-451472a10f8a" providerId="ADAL" clId="{AF299CF8-C5F5-0546-A327-80E3D5F5EEC0}" dt="2023-11-28T14:21:49.298" v="1" actId="478"/>
          <ac:picMkLst>
            <pc:docMk/>
            <pc:sldMk cId="0" sldId="257"/>
            <ac:picMk id="22" creationId="{E9F39F85-A8B3-3F24-3B12-2B709869AE96}"/>
          </ac:picMkLst>
        </pc:picChg>
        <pc:picChg chg="del">
          <ac:chgData name="Kirstie Smith" userId="8c0866de-176b-4465-b2e8-451472a10f8a" providerId="ADAL" clId="{AF299CF8-C5F5-0546-A327-80E3D5F5EEC0}" dt="2023-11-28T14:21:49.889" v="2" actId="478"/>
          <ac:picMkLst>
            <pc:docMk/>
            <pc:sldMk cId="0" sldId="257"/>
            <ac:picMk id="24" creationId="{4C76F26E-CC55-33C9-EFAA-29A893FBDB81}"/>
          </ac:picMkLst>
        </pc:picChg>
        <pc:picChg chg="del">
          <ac:chgData name="Kirstie Smith" userId="8c0866de-176b-4465-b2e8-451472a10f8a" providerId="ADAL" clId="{AF299CF8-C5F5-0546-A327-80E3D5F5EEC0}" dt="2023-11-28T14:21:52.328" v="6" actId="478"/>
          <ac:picMkLst>
            <pc:docMk/>
            <pc:sldMk cId="0" sldId="257"/>
            <ac:picMk id="25" creationId="{E233B286-E543-501B-E6FA-5B6F5D5567EF}"/>
          </ac:picMkLst>
        </pc:picChg>
        <pc:picChg chg="del">
          <ac:chgData name="Kirstie Smith" userId="8c0866de-176b-4465-b2e8-451472a10f8a" providerId="ADAL" clId="{AF299CF8-C5F5-0546-A327-80E3D5F5EEC0}" dt="2023-11-28T14:21:51.588" v="5" actId="478"/>
          <ac:picMkLst>
            <pc:docMk/>
            <pc:sldMk cId="0" sldId="257"/>
            <ac:picMk id="27" creationId="{35B06C5A-CE46-2438-E604-4AD6750F95B3}"/>
          </ac:picMkLst>
        </pc:picChg>
      </pc:sldChg>
      <pc:sldMasterChg chg="modSp mod">
        <pc:chgData name="Kirstie Smith" userId="8c0866de-176b-4465-b2e8-451472a10f8a" providerId="ADAL" clId="{AF299CF8-C5F5-0546-A327-80E3D5F5EEC0}" dt="2023-11-28T14:23:30.118" v="42" actId="207"/>
        <pc:sldMasterMkLst>
          <pc:docMk/>
          <pc:sldMasterMk cId="0" sldId="2147483648"/>
        </pc:sldMasterMkLst>
        <pc:spChg chg="mod">
          <ac:chgData name="Kirstie Smith" userId="8c0866de-176b-4465-b2e8-451472a10f8a" providerId="ADAL" clId="{AF299CF8-C5F5-0546-A327-80E3D5F5EEC0}" dt="2023-11-28T14:23:30.118" v="42" actId="207"/>
          <ac:spMkLst>
            <pc:docMk/>
            <pc:sldMasterMk cId="0" sldId="2147483648"/>
            <ac:spMk id="4" creationId="{BAC856A9-6C07-A948-8F62-3D3C9E786330}"/>
          </ac:spMkLst>
        </pc:spChg>
        <pc:spChg chg="mod">
          <ac:chgData name="Kirstie Smith" userId="8c0866de-176b-4465-b2e8-451472a10f8a" providerId="ADAL" clId="{AF299CF8-C5F5-0546-A327-80E3D5F5EEC0}" dt="2023-11-28T14:23:30.118" v="42" actId="207"/>
          <ac:spMkLst>
            <pc:docMk/>
            <pc:sldMasterMk cId="0" sldId="2147483648"/>
            <ac:spMk id="1027" creationId="{A95C71F6-A4C8-964E-A711-DFDAA556A515}"/>
          </ac:spMkLst>
        </pc:sp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58303A47-2D26-A84B-A389-690123AC74DC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302125" cy="717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Lucida Grande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E0A087C0-400D-2941-A514-44F66E50A214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622925" y="0"/>
            <a:ext cx="4303713" cy="717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Lucida Grande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id="{C3558C70-8AF4-A84C-B06C-7EED04944BF4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13636625"/>
            <a:ext cx="4302125" cy="717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Lucida Grande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7" name="Rectangle 5">
            <a:extLst>
              <a:ext uri="{FF2B5EF4-FFF2-40B4-BE49-F238E27FC236}">
                <a16:creationId xmlns:a16="http://schemas.microsoft.com/office/drawing/2014/main" id="{C4CB8A91-576F-DF49-AAE9-03BB42265B53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622925" y="13636625"/>
            <a:ext cx="4303713" cy="717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D3E19368-7260-8D47-B7EE-861BFBD6E71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E9562BAB-88C3-2A49-9BBD-521C2877279C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302125" cy="717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Lucida Grande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9AD148CC-F76C-334D-9D1C-79228E503A60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5622925" y="0"/>
            <a:ext cx="4303713" cy="717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Lucida Grande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288FED87-998C-188F-3AAF-06BB9D33A248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60463" y="1077913"/>
            <a:ext cx="7607300" cy="5381625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53" name="Rectangle 5">
            <a:extLst>
              <a:ext uri="{FF2B5EF4-FFF2-40B4-BE49-F238E27FC236}">
                <a16:creationId xmlns:a16="http://schemas.microsoft.com/office/drawing/2014/main" id="{6823B4DB-80A9-6D44-A6EE-0DFC739D7D1E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92188" y="6819900"/>
            <a:ext cx="7943850" cy="646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2054" name="Rectangle 6">
            <a:extLst>
              <a:ext uri="{FF2B5EF4-FFF2-40B4-BE49-F238E27FC236}">
                <a16:creationId xmlns:a16="http://schemas.microsoft.com/office/drawing/2014/main" id="{C1334CFB-5EF0-9E4D-ADC4-A42185997797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13636625"/>
            <a:ext cx="4302125" cy="717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Lucida Grande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5" name="Rectangle 7">
            <a:extLst>
              <a:ext uri="{FF2B5EF4-FFF2-40B4-BE49-F238E27FC236}">
                <a16:creationId xmlns:a16="http://schemas.microsoft.com/office/drawing/2014/main" id="{64213229-9B7D-CA4E-9693-7F838303B7A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622925" y="13636625"/>
            <a:ext cx="4303713" cy="717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5F9C899A-F6EC-8249-8703-61BFF77DA2E4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5093" kern="1200">
        <a:solidFill>
          <a:schemeClr val="tx1"/>
        </a:solidFill>
        <a:latin typeface="Lucida Grande" charset="0"/>
        <a:ea typeface="ＭＳ Ｐゴシック" panose="020B0600070205080204" pitchFamily="34" charset="-128"/>
        <a:cs typeface="+mn-cs"/>
      </a:defRPr>
    </a:lvl1pPr>
    <a:lvl2pPr marL="1991917" algn="l" rtl="0" eaLnBrk="0" fontAlgn="base" hangingPunct="0">
      <a:spcBef>
        <a:spcPct val="30000"/>
      </a:spcBef>
      <a:spcAft>
        <a:spcPct val="0"/>
      </a:spcAft>
      <a:defRPr sz="5093" kern="1200">
        <a:solidFill>
          <a:schemeClr val="tx1"/>
        </a:solidFill>
        <a:latin typeface="Lucida Grande" charset="0"/>
        <a:ea typeface="ＭＳ Ｐゴシック" charset="-128"/>
        <a:cs typeface="+mn-cs"/>
      </a:defRPr>
    </a:lvl2pPr>
    <a:lvl3pPr marL="3983832" algn="l" rtl="0" eaLnBrk="0" fontAlgn="base" hangingPunct="0">
      <a:spcBef>
        <a:spcPct val="30000"/>
      </a:spcBef>
      <a:spcAft>
        <a:spcPct val="0"/>
      </a:spcAft>
      <a:defRPr sz="5093" kern="1200">
        <a:solidFill>
          <a:schemeClr val="tx1"/>
        </a:solidFill>
        <a:latin typeface="Lucida Grande" charset="0"/>
        <a:ea typeface="ＭＳ Ｐゴシック" charset="-128"/>
        <a:cs typeface="+mn-cs"/>
      </a:defRPr>
    </a:lvl3pPr>
    <a:lvl4pPr marL="5975749" algn="l" rtl="0" eaLnBrk="0" fontAlgn="base" hangingPunct="0">
      <a:spcBef>
        <a:spcPct val="30000"/>
      </a:spcBef>
      <a:spcAft>
        <a:spcPct val="0"/>
      </a:spcAft>
      <a:defRPr sz="5093" kern="1200">
        <a:solidFill>
          <a:schemeClr val="tx1"/>
        </a:solidFill>
        <a:latin typeface="Lucida Grande" charset="0"/>
        <a:ea typeface="ＭＳ Ｐゴシック" charset="-128"/>
        <a:cs typeface="+mn-cs"/>
      </a:defRPr>
    </a:lvl4pPr>
    <a:lvl5pPr marL="7969910" algn="l" rtl="0" eaLnBrk="0" fontAlgn="base" hangingPunct="0">
      <a:spcBef>
        <a:spcPct val="30000"/>
      </a:spcBef>
      <a:spcAft>
        <a:spcPct val="0"/>
      </a:spcAft>
      <a:defRPr sz="5093" kern="1200">
        <a:solidFill>
          <a:schemeClr val="tx1"/>
        </a:solidFill>
        <a:latin typeface="Lucida Grande" charset="0"/>
        <a:ea typeface="ＭＳ Ｐゴシック" charset="-128"/>
        <a:cs typeface="+mn-cs"/>
      </a:defRPr>
    </a:lvl5pPr>
    <a:lvl6pPr marL="9964034" algn="l" defTabSz="1992806" rtl="0" eaLnBrk="1" latinLnBrk="0" hangingPunct="1">
      <a:defRPr sz="5231" kern="1200">
        <a:solidFill>
          <a:schemeClr val="tx1"/>
        </a:solidFill>
        <a:latin typeface="+mn-lt"/>
        <a:ea typeface="+mn-ea"/>
        <a:cs typeface="+mn-cs"/>
      </a:defRPr>
    </a:lvl6pPr>
    <a:lvl7pPr marL="11956843" algn="l" defTabSz="1992806" rtl="0" eaLnBrk="1" latinLnBrk="0" hangingPunct="1">
      <a:defRPr sz="5231" kern="1200">
        <a:solidFill>
          <a:schemeClr val="tx1"/>
        </a:solidFill>
        <a:latin typeface="+mn-lt"/>
        <a:ea typeface="+mn-ea"/>
        <a:cs typeface="+mn-cs"/>
      </a:defRPr>
    </a:lvl7pPr>
    <a:lvl8pPr marL="13949649" algn="l" defTabSz="1992806" rtl="0" eaLnBrk="1" latinLnBrk="0" hangingPunct="1">
      <a:defRPr sz="5231" kern="1200">
        <a:solidFill>
          <a:schemeClr val="tx1"/>
        </a:solidFill>
        <a:latin typeface="+mn-lt"/>
        <a:ea typeface="+mn-ea"/>
        <a:cs typeface="+mn-cs"/>
      </a:defRPr>
    </a:lvl8pPr>
    <a:lvl9pPr marL="15942454" algn="l" defTabSz="1992806" rtl="0" eaLnBrk="1" latinLnBrk="0" hangingPunct="1">
      <a:defRPr sz="5231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Rectangle 7">
            <a:extLst>
              <a:ext uri="{FF2B5EF4-FFF2-40B4-BE49-F238E27FC236}">
                <a16:creationId xmlns:a16="http://schemas.microsoft.com/office/drawing/2014/main" id="{62D55EAF-86C5-4EFC-7C95-9BF37965FED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Lucida Grande" panose="020B06000405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Lucida Grande" panose="020B06000405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Lucida Grande" panose="020B06000405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Lucida Grande" panose="020B06000405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Lucida Grande" panose="020B06000405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Grande" panose="020B06000405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Grande" panose="020B06000405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Grande" panose="020B06000405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Grande" panose="020B0600040502020204" pitchFamily="34" charset="0"/>
                <a:ea typeface="ＭＳ Ｐゴシック" panose="020B0600070205080204" pitchFamily="34" charset="-128"/>
              </a:defRPr>
            </a:lvl9pPr>
          </a:lstStyle>
          <a:p>
            <a:fld id="{8F0BAF10-565A-6C41-BADE-A5691E63EC69}" type="slidenum">
              <a:rPr lang="en-US" altLang="en-US" sz="1200"/>
              <a:pPr/>
              <a:t>1</a:t>
            </a:fld>
            <a:endParaRPr lang="en-US" altLang="en-US" sz="1200"/>
          </a:p>
        </p:txBody>
      </p:sp>
      <p:sp>
        <p:nvSpPr>
          <p:cNvPr id="5122" name="Rectangle 2">
            <a:extLst>
              <a:ext uri="{FF2B5EF4-FFF2-40B4-BE49-F238E27FC236}">
                <a16:creationId xmlns:a16="http://schemas.microsoft.com/office/drawing/2014/main" id="{FEF835EF-CDCC-C0F8-9531-B1E36D35261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id="{16EA85C2-5239-BD4B-8B8A-3E0A95A4FA9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defRPr/>
            </a:pPr>
            <a:endParaRPr lang="en-US" altLang="en-US" sz="2613">
              <a:latin typeface="Lucida Grande" panose="020B06000405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042742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3">
            <a:extLst>
              <a:ext uri="{FF2B5EF4-FFF2-40B4-BE49-F238E27FC236}">
                <a16:creationId xmlns:a16="http://schemas.microsoft.com/office/drawing/2014/main" id="{A95C71F6-A4C8-964E-A711-DFDAA556A515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3486"/>
            <a:ext cx="42790296" cy="6670886"/>
          </a:xfrm>
          <a:prstGeom prst="rect">
            <a:avLst/>
          </a:prstGeom>
          <a:solidFill>
            <a:srgbClr val="21386A"/>
          </a:solidFill>
          <a:ln w="12700">
            <a:noFill/>
            <a:miter lim="800000"/>
            <a:headEnd/>
            <a:tailEnd/>
          </a:ln>
        </p:spPr>
        <p:txBody>
          <a:bodyPr wrap="none" anchor="ctr"/>
          <a:lstStyle>
            <a:lvl1pPr>
              <a:defRPr sz="800">
                <a:solidFill>
                  <a:schemeClr val="tx1"/>
                </a:solidFill>
                <a:latin typeface="Lucida Grande" panose="020B06000405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800">
                <a:solidFill>
                  <a:schemeClr val="tx1"/>
                </a:solidFill>
                <a:latin typeface="Lucida Grande" panose="020B06000405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800">
                <a:solidFill>
                  <a:schemeClr val="tx1"/>
                </a:solidFill>
                <a:latin typeface="Lucida Grande" panose="020B06000405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800">
                <a:solidFill>
                  <a:schemeClr val="tx1"/>
                </a:solidFill>
                <a:latin typeface="Lucida Grande" panose="020B06000405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800">
                <a:solidFill>
                  <a:schemeClr val="tx1"/>
                </a:solidFill>
                <a:latin typeface="Lucida Grande" panose="020B06000405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Lucida Grande" panose="020B06000405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Lucida Grande" panose="020B06000405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Lucida Grande" panose="020B06000405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Lucida Grande" panose="020B06000405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defRPr/>
            </a:pPr>
            <a:endParaRPr lang="en-US" altLang="en-US" sz="3452">
              <a:solidFill>
                <a:srgbClr val="0D3273"/>
              </a:solidFill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BAC856A9-6C07-A948-8F62-3D3C9E786330}"/>
              </a:ext>
            </a:extLst>
          </p:cNvPr>
          <p:cNvSpPr/>
          <p:nvPr userDrawn="1"/>
        </p:nvSpPr>
        <p:spPr>
          <a:xfrm>
            <a:off x="13467" y="27411768"/>
            <a:ext cx="42790296" cy="2863446"/>
          </a:xfrm>
          <a:prstGeom prst="rect">
            <a:avLst/>
          </a:prstGeom>
          <a:solidFill>
            <a:srgbClr val="21386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6805">
              <a:solidFill>
                <a:schemeClr val="tx1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ctr" defTabSz="4129710" rtl="0" eaLnBrk="0" fontAlgn="base" hangingPunct="0">
        <a:spcBef>
          <a:spcPct val="0"/>
        </a:spcBef>
        <a:spcAft>
          <a:spcPct val="0"/>
        </a:spcAft>
        <a:defRPr sz="19793">
          <a:solidFill>
            <a:schemeClr val="tx2"/>
          </a:solidFill>
          <a:latin typeface="+mj-lt"/>
          <a:ea typeface="ＭＳ Ｐゴシック" panose="020B0600070205080204" pitchFamily="34" charset="-128"/>
          <a:cs typeface="+mj-cs"/>
        </a:defRPr>
      </a:lvl1pPr>
      <a:lvl2pPr algn="ctr" defTabSz="4129710" rtl="0" eaLnBrk="0" fontAlgn="base" hangingPunct="0">
        <a:spcBef>
          <a:spcPct val="0"/>
        </a:spcBef>
        <a:spcAft>
          <a:spcPct val="0"/>
        </a:spcAft>
        <a:defRPr sz="19793">
          <a:solidFill>
            <a:schemeClr val="tx2"/>
          </a:solidFill>
          <a:latin typeface="Lucida Grande" charset="0"/>
          <a:ea typeface="ＭＳ Ｐゴシック" panose="020B0600070205080204" pitchFamily="34" charset="-128"/>
        </a:defRPr>
      </a:lvl2pPr>
      <a:lvl3pPr algn="ctr" defTabSz="4129710" rtl="0" eaLnBrk="0" fontAlgn="base" hangingPunct="0">
        <a:spcBef>
          <a:spcPct val="0"/>
        </a:spcBef>
        <a:spcAft>
          <a:spcPct val="0"/>
        </a:spcAft>
        <a:defRPr sz="19793">
          <a:solidFill>
            <a:schemeClr val="tx2"/>
          </a:solidFill>
          <a:latin typeface="Lucida Grande" charset="0"/>
          <a:ea typeface="ＭＳ Ｐゴシック" panose="020B0600070205080204" pitchFamily="34" charset="-128"/>
        </a:defRPr>
      </a:lvl3pPr>
      <a:lvl4pPr algn="ctr" defTabSz="4129710" rtl="0" eaLnBrk="0" fontAlgn="base" hangingPunct="0">
        <a:spcBef>
          <a:spcPct val="0"/>
        </a:spcBef>
        <a:spcAft>
          <a:spcPct val="0"/>
        </a:spcAft>
        <a:defRPr sz="19793">
          <a:solidFill>
            <a:schemeClr val="tx2"/>
          </a:solidFill>
          <a:latin typeface="Lucida Grande" charset="0"/>
          <a:ea typeface="ＭＳ Ｐゴシック" panose="020B0600070205080204" pitchFamily="34" charset="-128"/>
        </a:defRPr>
      </a:lvl4pPr>
      <a:lvl5pPr algn="ctr" defTabSz="4129710" rtl="0" eaLnBrk="0" fontAlgn="base" hangingPunct="0">
        <a:spcBef>
          <a:spcPct val="0"/>
        </a:spcBef>
        <a:spcAft>
          <a:spcPct val="0"/>
        </a:spcAft>
        <a:defRPr sz="19793">
          <a:solidFill>
            <a:schemeClr val="tx2"/>
          </a:solidFill>
          <a:latin typeface="Lucida Grande" charset="0"/>
          <a:ea typeface="ＭＳ Ｐゴシック" panose="020B0600070205080204" pitchFamily="34" charset="-128"/>
        </a:defRPr>
      </a:lvl5pPr>
      <a:lvl6pPr marL="1973460" algn="ctr" defTabSz="4131932" rtl="0" fontAlgn="base">
        <a:spcBef>
          <a:spcPct val="0"/>
        </a:spcBef>
        <a:spcAft>
          <a:spcPct val="0"/>
        </a:spcAft>
        <a:defRPr sz="19855">
          <a:solidFill>
            <a:schemeClr val="tx2"/>
          </a:solidFill>
          <a:latin typeface="Lucida Grande" charset="0"/>
        </a:defRPr>
      </a:lvl6pPr>
      <a:lvl7pPr marL="3946917" algn="ctr" defTabSz="4131932" rtl="0" fontAlgn="base">
        <a:spcBef>
          <a:spcPct val="0"/>
        </a:spcBef>
        <a:spcAft>
          <a:spcPct val="0"/>
        </a:spcAft>
        <a:defRPr sz="19855">
          <a:solidFill>
            <a:schemeClr val="tx2"/>
          </a:solidFill>
          <a:latin typeface="Lucida Grande" charset="0"/>
        </a:defRPr>
      </a:lvl7pPr>
      <a:lvl8pPr marL="5920377" algn="ctr" defTabSz="4131932" rtl="0" fontAlgn="base">
        <a:spcBef>
          <a:spcPct val="0"/>
        </a:spcBef>
        <a:spcAft>
          <a:spcPct val="0"/>
        </a:spcAft>
        <a:defRPr sz="19855">
          <a:solidFill>
            <a:schemeClr val="tx2"/>
          </a:solidFill>
          <a:latin typeface="Lucida Grande" charset="0"/>
        </a:defRPr>
      </a:lvl8pPr>
      <a:lvl9pPr marL="7893835" algn="ctr" defTabSz="4131932" rtl="0" fontAlgn="base">
        <a:spcBef>
          <a:spcPct val="0"/>
        </a:spcBef>
        <a:spcAft>
          <a:spcPct val="0"/>
        </a:spcAft>
        <a:defRPr sz="19855">
          <a:solidFill>
            <a:schemeClr val="tx2"/>
          </a:solidFill>
          <a:latin typeface="Lucida Grande" charset="0"/>
        </a:defRPr>
      </a:lvl9pPr>
    </p:titleStyle>
    <p:bodyStyle>
      <a:lvl1pPr marL="1544152" indent="-1544152" algn="l" defTabSz="4129710" rtl="0" eaLnBrk="0" fontAlgn="base" hangingPunct="0">
        <a:spcBef>
          <a:spcPct val="20000"/>
        </a:spcBef>
        <a:spcAft>
          <a:spcPct val="0"/>
        </a:spcAft>
        <a:buChar char="•"/>
        <a:defRPr sz="14138">
          <a:solidFill>
            <a:schemeClr val="tx1"/>
          </a:solidFill>
          <a:latin typeface="+mn-lt"/>
          <a:ea typeface="ＭＳ Ｐゴシック" panose="020B0600070205080204" pitchFamily="34" charset="-128"/>
          <a:cs typeface="+mn-cs"/>
        </a:defRPr>
      </a:lvl1pPr>
      <a:lvl2pPr marL="3353145" indent="-1283801" algn="l" defTabSz="4129710" rtl="0" eaLnBrk="0" fontAlgn="base" hangingPunct="0">
        <a:spcBef>
          <a:spcPct val="20000"/>
        </a:spcBef>
        <a:spcAft>
          <a:spcPct val="0"/>
        </a:spcAft>
        <a:buChar char="–"/>
        <a:defRPr sz="12300">
          <a:solidFill>
            <a:schemeClr val="tx1"/>
          </a:solidFill>
          <a:latin typeface="+mn-lt"/>
          <a:ea typeface="ＭＳ Ｐゴシック" charset="-128"/>
        </a:defRPr>
      </a:lvl2pPr>
      <a:lvl3pPr marL="5164382" indent="-1030184" algn="l" defTabSz="4129710" rtl="0" eaLnBrk="0" fontAlgn="base" hangingPunct="0">
        <a:spcBef>
          <a:spcPct val="20000"/>
        </a:spcBef>
        <a:spcAft>
          <a:spcPct val="0"/>
        </a:spcAft>
        <a:buChar char="•"/>
        <a:defRPr sz="10462">
          <a:solidFill>
            <a:schemeClr val="tx1"/>
          </a:solidFill>
          <a:latin typeface="+mn-lt"/>
          <a:ea typeface="ＭＳ Ｐゴシック" charset="-128"/>
        </a:defRPr>
      </a:lvl3pPr>
      <a:lvl4pPr marL="7233726" indent="-1030184" algn="l" defTabSz="4129710" rtl="0" eaLnBrk="0" fontAlgn="base" hangingPunct="0">
        <a:spcBef>
          <a:spcPct val="20000"/>
        </a:spcBef>
        <a:spcAft>
          <a:spcPct val="0"/>
        </a:spcAft>
        <a:buChar char="–"/>
        <a:defRPr sz="8907">
          <a:solidFill>
            <a:schemeClr val="tx1"/>
          </a:solidFill>
          <a:latin typeface="+mn-lt"/>
          <a:ea typeface="ＭＳ Ｐゴシック" charset="-128"/>
        </a:defRPr>
      </a:lvl4pPr>
      <a:lvl5pPr marL="9296336" indent="-1030184" algn="l" defTabSz="4129710" rtl="0" eaLnBrk="0" fontAlgn="base" hangingPunct="0">
        <a:spcBef>
          <a:spcPct val="20000"/>
        </a:spcBef>
        <a:spcAft>
          <a:spcPct val="0"/>
        </a:spcAft>
        <a:buChar char="»"/>
        <a:defRPr sz="8907">
          <a:solidFill>
            <a:schemeClr val="tx1"/>
          </a:solidFill>
          <a:latin typeface="+mn-lt"/>
          <a:ea typeface="ＭＳ Ｐゴシック" charset="-128"/>
        </a:defRPr>
      </a:lvl5pPr>
      <a:lvl6pPr marL="11272014" indent="-1034697" algn="l" defTabSz="4131932" rtl="0" fontAlgn="base">
        <a:spcBef>
          <a:spcPct val="20000"/>
        </a:spcBef>
        <a:spcAft>
          <a:spcPct val="0"/>
        </a:spcAft>
        <a:buChar char="»"/>
        <a:defRPr sz="9064">
          <a:solidFill>
            <a:schemeClr val="tx1"/>
          </a:solidFill>
          <a:latin typeface="+mn-lt"/>
          <a:ea typeface="ＭＳ Ｐゴシック" charset="-128"/>
        </a:defRPr>
      </a:lvl6pPr>
      <a:lvl7pPr marL="13245474" indent="-1034697" algn="l" defTabSz="4131932" rtl="0" fontAlgn="base">
        <a:spcBef>
          <a:spcPct val="20000"/>
        </a:spcBef>
        <a:spcAft>
          <a:spcPct val="0"/>
        </a:spcAft>
        <a:buChar char="»"/>
        <a:defRPr sz="9064">
          <a:solidFill>
            <a:schemeClr val="tx1"/>
          </a:solidFill>
          <a:latin typeface="+mn-lt"/>
          <a:ea typeface="ＭＳ Ｐゴシック" charset="-128"/>
        </a:defRPr>
      </a:lvl7pPr>
      <a:lvl8pPr marL="15218931" indent="-1034697" algn="l" defTabSz="4131932" rtl="0" fontAlgn="base">
        <a:spcBef>
          <a:spcPct val="20000"/>
        </a:spcBef>
        <a:spcAft>
          <a:spcPct val="0"/>
        </a:spcAft>
        <a:buChar char="»"/>
        <a:defRPr sz="9064">
          <a:solidFill>
            <a:schemeClr val="tx1"/>
          </a:solidFill>
          <a:latin typeface="+mn-lt"/>
          <a:ea typeface="ＭＳ Ｐゴシック" charset="-128"/>
        </a:defRPr>
      </a:lvl8pPr>
      <a:lvl9pPr marL="17192390" indent="-1034697" algn="l" defTabSz="4131932" rtl="0" fontAlgn="base">
        <a:spcBef>
          <a:spcPct val="20000"/>
        </a:spcBef>
        <a:spcAft>
          <a:spcPct val="0"/>
        </a:spcAft>
        <a:buChar char="»"/>
        <a:defRPr sz="9064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1973460" rtl="0" eaLnBrk="1" latinLnBrk="0" hangingPunct="1">
        <a:defRPr sz="7770" kern="1200">
          <a:solidFill>
            <a:schemeClr val="tx1"/>
          </a:solidFill>
          <a:latin typeface="+mn-lt"/>
          <a:ea typeface="+mn-ea"/>
          <a:cs typeface="+mn-cs"/>
        </a:defRPr>
      </a:lvl1pPr>
      <a:lvl2pPr marL="1973460" algn="l" defTabSz="1973460" rtl="0" eaLnBrk="1" latinLnBrk="0" hangingPunct="1">
        <a:defRPr sz="7770" kern="1200">
          <a:solidFill>
            <a:schemeClr val="tx1"/>
          </a:solidFill>
          <a:latin typeface="+mn-lt"/>
          <a:ea typeface="+mn-ea"/>
          <a:cs typeface="+mn-cs"/>
        </a:defRPr>
      </a:lvl2pPr>
      <a:lvl3pPr marL="3946917" algn="l" defTabSz="1973460" rtl="0" eaLnBrk="1" latinLnBrk="0" hangingPunct="1">
        <a:defRPr sz="7770" kern="1200">
          <a:solidFill>
            <a:schemeClr val="tx1"/>
          </a:solidFill>
          <a:latin typeface="+mn-lt"/>
          <a:ea typeface="+mn-ea"/>
          <a:cs typeface="+mn-cs"/>
        </a:defRPr>
      </a:lvl3pPr>
      <a:lvl4pPr marL="5920377" algn="l" defTabSz="1973460" rtl="0" eaLnBrk="1" latinLnBrk="0" hangingPunct="1">
        <a:defRPr sz="7770" kern="1200">
          <a:solidFill>
            <a:schemeClr val="tx1"/>
          </a:solidFill>
          <a:latin typeface="+mn-lt"/>
          <a:ea typeface="+mn-ea"/>
          <a:cs typeface="+mn-cs"/>
        </a:defRPr>
      </a:lvl4pPr>
      <a:lvl5pPr marL="7893835" algn="l" defTabSz="1973460" rtl="0" eaLnBrk="1" latinLnBrk="0" hangingPunct="1">
        <a:defRPr sz="7770" kern="1200">
          <a:solidFill>
            <a:schemeClr val="tx1"/>
          </a:solidFill>
          <a:latin typeface="+mn-lt"/>
          <a:ea typeface="+mn-ea"/>
          <a:cs typeface="+mn-cs"/>
        </a:defRPr>
      </a:lvl5pPr>
      <a:lvl6pPr marL="9867293" algn="l" defTabSz="1973460" rtl="0" eaLnBrk="1" latinLnBrk="0" hangingPunct="1">
        <a:defRPr sz="7770" kern="1200">
          <a:solidFill>
            <a:schemeClr val="tx1"/>
          </a:solidFill>
          <a:latin typeface="+mn-lt"/>
          <a:ea typeface="+mn-ea"/>
          <a:cs typeface="+mn-cs"/>
        </a:defRPr>
      </a:lvl6pPr>
      <a:lvl7pPr marL="11840752" algn="l" defTabSz="1973460" rtl="0" eaLnBrk="1" latinLnBrk="0" hangingPunct="1">
        <a:defRPr sz="7770" kern="1200">
          <a:solidFill>
            <a:schemeClr val="tx1"/>
          </a:solidFill>
          <a:latin typeface="+mn-lt"/>
          <a:ea typeface="+mn-ea"/>
          <a:cs typeface="+mn-cs"/>
        </a:defRPr>
      </a:lvl7pPr>
      <a:lvl8pPr marL="13814210" algn="l" defTabSz="1973460" rtl="0" eaLnBrk="1" latinLnBrk="0" hangingPunct="1">
        <a:defRPr sz="7770" kern="1200">
          <a:solidFill>
            <a:schemeClr val="tx1"/>
          </a:solidFill>
          <a:latin typeface="+mn-lt"/>
          <a:ea typeface="+mn-ea"/>
          <a:cs typeface="+mn-cs"/>
        </a:defRPr>
      </a:lvl8pPr>
      <a:lvl9pPr marL="15787668" algn="l" defTabSz="1973460" rtl="0" eaLnBrk="1" latinLnBrk="0" hangingPunct="1">
        <a:defRPr sz="777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2">
            <a:extLst>
              <a:ext uri="{FF2B5EF4-FFF2-40B4-BE49-F238E27FC236}">
                <a16:creationId xmlns:a16="http://schemas.microsoft.com/office/drawing/2014/main" id="{0883797D-082C-864A-BE87-2CEB834F6EC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87357" y="2036498"/>
            <a:ext cx="30059819" cy="27151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30196" tIns="61674" rIns="130196" bIns="61674">
            <a:spAutoFit/>
          </a:bodyPr>
          <a:lstStyle>
            <a:lvl1pPr defTabSz="296863">
              <a:defRPr sz="800">
                <a:solidFill>
                  <a:schemeClr val="tx1"/>
                </a:solidFill>
                <a:latin typeface="Lucida Grande" panose="020B0600040502020204" pitchFamily="34" charset="0"/>
                <a:ea typeface="ＭＳ Ｐゴシック" panose="020B0600070205080204" pitchFamily="34" charset="-128"/>
              </a:defRPr>
            </a:lvl1pPr>
            <a:lvl2pPr marL="37931725" indent="-37474525" defTabSz="296863">
              <a:defRPr sz="800">
                <a:solidFill>
                  <a:schemeClr val="tx1"/>
                </a:solidFill>
                <a:latin typeface="Lucida Grande" panose="020B0600040502020204" pitchFamily="34" charset="0"/>
                <a:ea typeface="ＭＳ Ｐゴシック" panose="020B0600070205080204" pitchFamily="34" charset="-128"/>
              </a:defRPr>
            </a:lvl2pPr>
            <a:lvl3pPr marL="1143000" indent="-228600" defTabSz="296863">
              <a:defRPr sz="800">
                <a:solidFill>
                  <a:schemeClr val="tx1"/>
                </a:solidFill>
                <a:latin typeface="Lucida Grande" panose="020B0600040502020204" pitchFamily="34" charset="0"/>
                <a:ea typeface="ＭＳ Ｐゴシック" panose="020B0600070205080204" pitchFamily="34" charset="-128"/>
              </a:defRPr>
            </a:lvl3pPr>
            <a:lvl4pPr marL="1600200" indent="-228600" defTabSz="296863">
              <a:defRPr sz="800">
                <a:solidFill>
                  <a:schemeClr val="tx1"/>
                </a:solidFill>
                <a:latin typeface="Lucida Grande" panose="020B0600040502020204" pitchFamily="34" charset="0"/>
                <a:ea typeface="ＭＳ Ｐゴシック" panose="020B0600070205080204" pitchFamily="34" charset="-128"/>
              </a:defRPr>
            </a:lvl4pPr>
            <a:lvl5pPr marL="2057400" indent="-228600" defTabSz="296863">
              <a:defRPr sz="800">
                <a:solidFill>
                  <a:schemeClr val="tx1"/>
                </a:solidFill>
                <a:latin typeface="Lucida Grande" panose="020B0600040502020204" pitchFamily="34" charset="0"/>
                <a:ea typeface="ＭＳ Ｐゴシック" panose="020B0600070205080204" pitchFamily="34" charset="-128"/>
              </a:defRPr>
            </a:lvl5pPr>
            <a:lvl6pPr marL="2514600" indent="-228600" defTabSz="296863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Lucida Grande" panose="020B0600040502020204" pitchFamily="34" charset="0"/>
                <a:ea typeface="ＭＳ Ｐゴシック" panose="020B0600070205080204" pitchFamily="34" charset="-128"/>
              </a:defRPr>
            </a:lvl6pPr>
            <a:lvl7pPr marL="2971800" indent="-228600" defTabSz="296863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Lucida Grande" panose="020B0600040502020204" pitchFamily="34" charset="0"/>
                <a:ea typeface="ＭＳ Ｐゴシック" panose="020B0600070205080204" pitchFamily="34" charset="-128"/>
              </a:defRPr>
            </a:lvl7pPr>
            <a:lvl8pPr marL="3429000" indent="-228600" defTabSz="296863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Lucida Grande" panose="020B0600040502020204" pitchFamily="34" charset="0"/>
                <a:ea typeface="ＭＳ Ｐゴシック" panose="020B0600070205080204" pitchFamily="34" charset="-128"/>
              </a:defRPr>
            </a:lvl8pPr>
            <a:lvl9pPr marL="3886200" indent="-228600" defTabSz="296863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Lucida Grande" panose="020B06000405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defRPr/>
            </a:pPr>
            <a:r>
              <a:rPr lang="en-US" altLang="en-US" sz="16834" dirty="0">
                <a:solidFill>
                  <a:schemeClr val="bg1"/>
                </a:solidFill>
                <a:latin typeface="Arial" panose="020B0604020202020204" pitchFamily="34" charset="0"/>
              </a:rPr>
              <a:t>Research Title Here</a:t>
            </a:r>
          </a:p>
        </p:txBody>
      </p:sp>
      <p:sp>
        <p:nvSpPr>
          <p:cNvPr id="4102" name="Rectangle 7">
            <a:extLst>
              <a:ext uri="{FF2B5EF4-FFF2-40B4-BE49-F238E27FC236}">
                <a16:creationId xmlns:a16="http://schemas.microsoft.com/office/drawing/2014/main" id="{A52E7ED1-BDD2-A846-AEB1-E078214CFF2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71402" y="4873474"/>
            <a:ext cx="29651330" cy="10544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30196" tIns="61674" rIns="130196" bIns="61674">
            <a:spAutoFit/>
          </a:bodyPr>
          <a:lstStyle>
            <a:lvl1pPr defTabSz="296863">
              <a:defRPr sz="800">
                <a:solidFill>
                  <a:schemeClr val="tx1"/>
                </a:solidFill>
                <a:latin typeface="Lucida Grande" panose="020B0600040502020204" pitchFamily="34" charset="0"/>
                <a:ea typeface="ＭＳ Ｐゴシック" panose="020B0600070205080204" pitchFamily="34" charset="-128"/>
              </a:defRPr>
            </a:lvl1pPr>
            <a:lvl2pPr marL="37931725" indent="-37474525" defTabSz="296863">
              <a:defRPr sz="800">
                <a:solidFill>
                  <a:schemeClr val="tx1"/>
                </a:solidFill>
                <a:latin typeface="Lucida Grande" panose="020B0600040502020204" pitchFamily="34" charset="0"/>
                <a:ea typeface="ＭＳ Ｐゴシック" panose="020B0600070205080204" pitchFamily="34" charset="-128"/>
              </a:defRPr>
            </a:lvl2pPr>
            <a:lvl3pPr marL="1143000" indent="-228600" defTabSz="296863">
              <a:defRPr sz="800">
                <a:solidFill>
                  <a:schemeClr val="tx1"/>
                </a:solidFill>
                <a:latin typeface="Lucida Grande" panose="020B0600040502020204" pitchFamily="34" charset="0"/>
                <a:ea typeface="ＭＳ Ｐゴシック" panose="020B0600070205080204" pitchFamily="34" charset="-128"/>
              </a:defRPr>
            </a:lvl3pPr>
            <a:lvl4pPr marL="1600200" indent="-228600" defTabSz="296863">
              <a:defRPr sz="800">
                <a:solidFill>
                  <a:schemeClr val="tx1"/>
                </a:solidFill>
                <a:latin typeface="Lucida Grande" panose="020B0600040502020204" pitchFamily="34" charset="0"/>
                <a:ea typeface="ＭＳ Ｐゴシック" panose="020B0600070205080204" pitchFamily="34" charset="-128"/>
              </a:defRPr>
            </a:lvl4pPr>
            <a:lvl5pPr marL="2057400" indent="-228600" defTabSz="296863">
              <a:defRPr sz="800">
                <a:solidFill>
                  <a:schemeClr val="tx1"/>
                </a:solidFill>
                <a:latin typeface="Lucida Grande" panose="020B0600040502020204" pitchFamily="34" charset="0"/>
                <a:ea typeface="ＭＳ Ｐゴシック" panose="020B0600070205080204" pitchFamily="34" charset="-128"/>
              </a:defRPr>
            </a:lvl5pPr>
            <a:lvl6pPr marL="2514600" indent="-228600" defTabSz="296863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Lucida Grande" panose="020B0600040502020204" pitchFamily="34" charset="0"/>
                <a:ea typeface="ＭＳ Ｐゴシック" panose="020B0600070205080204" pitchFamily="34" charset="-128"/>
              </a:defRPr>
            </a:lvl6pPr>
            <a:lvl7pPr marL="2971800" indent="-228600" defTabSz="296863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Lucida Grande" panose="020B0600040502020204" pitchFamily="34" charset="0"/>
                <a:ea typeface="ＭＳ Ｐゴシック" panose="020B0600070205080204" pitchFamily="34" charset="-128"/>
              </a:defRPr>
            </a:lvl7pPr>
            <a:lvl8pPr marL="3429000" indent="-228600" defTabSz="296863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Lucida Grande" panose="020B0600040502020204" pitchFamily="34" charset="0"/>
                <a:ea typeface="ＭＳ Ｐゴシック" panose="020B0600070205080204" pitchFamily="34" charset="-128"/>
              </a:defRPr>
            </a:lvl8pPr>
            <a:lvl9pPr marL="3886200" indent="-228600" defTabSz="296863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Lucida Grande" panose="020B06000405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defRPr/>
            </a:pPr>
            <a:r>
              <a:rPr lang="en-US" altLang="en-US" sz="6043" dirty="0">
                <a:solidFill>
                  <a:schemeClr val="bg1"/>
                </a:solidFill>
                <a:latin typeface="Arial" panose="020B0604020202020204" pitchFamily="34" charset="0"/>
              </a:rPr>
              <a:t>Authors</a:t>
            </a:r>
          </a:p>
        </p:txBody>
      </p:sp>
      <p:sp>
        <p:nvSpPr>
          <p:cNvPr id="4103" name="Rectangle 8">
            <a:extLst>
              <a:ext uri="{FF2B5EF4-FFF2-40B4-BE49-F238E27FC236}">
                <a16:creationId xmlns:a16="http://schemas.microsoft.com/office/drawing/2014/main" id="{42A47DF3-F92F-E14E-9D55-8E474B8EB9D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24269" y="1509053"/>
            <a:ext cx="29705195" cy="6496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30196" tIns="61674" rIns="130196" bIns="61674">
            <a:spAutoFit/>
          </a:bodyPr>
          <a:lstStyle>
            <a:lvl1pPr defTabSz="296863">
              <a:defRPr sz="800">
                <a:solidFill>
                  <a:schemeClr val="tx1"/>
                </a:solidFill>
                <a:latin typeface="Lucida Grande" panose="020B0600040502020204" pitchFamily="34" charset="0"/>
                <a:ea typeface="ＭＳ Ｐゴシック" panose="020B0600070205080204" pitchFamily="34" charset="-128"/>
              </a:defRPr>
            </a:lvl1pPr>
            <a:lvl2pPr marL="37931725" indent="-37474525" defTabSz="296863">
              <a:defRPr sz="800">
                <a:solidFill>
                  <a:schemeClr val="tx1"/>
                </a:solidFill>
                <a:latin typeface="Lucida Grande" panose="020B0600040502020204" pitchFamily="34" charset="0"/>
                <a:ea typeface="ＭＳ Ｐゴシック" panose="020B0600070205080204" pitchFamily="34" charset="-128"/>
              </a:defRPr>
            </a:lvl2pPr>
            <a:lvl3pPr marL="1143000" indent="-228600" defTabSz="296863">
              <a:defRPr sz="800">
                <a:solidFill>
                  <a:schemeClr val="tx1"/>
                </a:solidFill>
                <a:latin typeface="Lucida Grande" panose="020B0600040502020204" pitchFamily="34" charset="0"/>
                <a:ea typeface="ＭＳ Ｐゴシック" panose="020B0600070205080204" pitchFamily="34" charset="-128"/>
              </a:defRPr>
            </a:lvl3pPr>
            <a:lvl4pPr marL="1600200" indent="-228600" defTabSz="296863">
              <a:defRPr sz="800">
                <a:solidFill>
                  <a:schemeClr val="tx1"/>
                </a:solidFill>
                <a:latin typeface="Lucida Grande" panose="020B0600040502020204" pitchFamily="34" charset="0"/>
                <a:ea typeface="ＭＳ Ｐゴシック" panose="020B0600070205080204" pitchFamily="34" charset="-128"/>
              </a:defRPr>
            </a:lvl4pPr>
            <a:lvl5pPr marL="2057400" indent="-228600" defTabSz="296863">
              <a:defRPr sz="800">
                <a:solidFill>
                  <a:schemeClr val="tx1"/>
                </a:solidFill>
                <a:latin typeface="Lucida Grande" panose="020B0600040502020204" pitchFamily="34" charset="0"/>
                <a:ea typeface="ＭＳ Ｐゴシック" panose="020B0600070205080204" pitchFamily="34" charset="-128"/>
              </a:defRPr>
            </a:lvl5pPr>
            <a:lvl6pPr marL="2514600" indent="-228600" defTabSz="296863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Lucida Grande" panose="020B0600040502020204" pitchFamily="34" charset="0"/>
                <a:ea typeface="ＭＳ Ｐゴシック" panose="020B0600070205080204" pitchFamily="34" charset="-128"/>
              </a:defRPr>
            </a:lvl6pPr>
            <a:lvl7pPr marL="2971800" indent="-228600" defTabSz="296863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Lucida Grande" panose="020B0600040502020204" pitchFamily="34" charset="0"/>
                <a:ea typeface="ＭＳ Ｐゴシック" panose="020B0600070205080204" pitchFamily="34" charset="-128"/>
              </a:defRPr>
            </a:lvl7pPr>
            <a:lvl8pPr marL="3429000" indent="-228600" defTabSz="296863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Lucida Grande" panose="020B0600040502020204" pitchFamily="34" charset="0"/>
                <a:ea typeface="ＭＳ Ｐゴシック" panose="020B0600070205080204" pitchFamily="34" charset="-128"/>
              </a:defRPr>
            </a:lvl8pPr>
            <a:lvl9pPr marL="3886200" indent="-228600" defTabSz="296863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Lucida Grande" panose="020B06000405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lnSpc>
                <a:spcPct val="50000"/>
              </a:lnSpc>
              <a:spcBef>
                <a:spcPct val="50000"/>
              </a:spcBef>
              <a:defRPr/>
            </a:pPr>
            <a:r>
              <a:rPr lang="en-GB" altLang="en-US" sz="604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Institute/department name here</a:t>
            </a:r>
            <a:endParaRPr lang="en-US" altLang="en-US" sz="6043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E8186D57-FDB4-0441-B215-E3502AED2D0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401881" y="28563481"/>
            <a:ext cx="20449115" cy="9452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30196" tIns="61675" rIns="130196" bIns="61675">
            <a:spAutoFit/>
          </a:bodyPr>
          <a:lstStyle>
            <a:lvl1pPr defTabSz="296863">
              <a:defRPr sz="800">
                <a:solidFill>
                  <a:schemeClr val="tx1"/>
                </a:solidFill>
                <a:latin typeface="Lucida Grande" panose="020B0600040502020204" pitchFamily="34" charset="0"/>
                <a:ea typeface="ＭＳ Ｐゴシック" panose="020B0600070205080204" pitchFamily="34" charset="-128"/>
              </a:defRPr>
            </a:lvl1pPr>
            <a:lvl2pPr marL="37931725" indent="-37474525" defTabSz="296863">
              <a:defRPr sz="800">
                <a:solidFill>
                  <a:schemeClr val="tx1"/>
                </a:solidFill>
                <a:latin typeface="Lucida Grande" panose="020B0600040502020204" pitchFamily="34" charset="0"/>
                <a:ea typeface="ＭＳ Ｐゴシック" panose="020B0600070205080204" pitchFamily="34" charset="-128"/>
              </a:defRPr>
            </a:lvl2pPr>
            <a:lvl3pPr marL="1143000" indent="-228600" defTabSz="296863">
              <a:defRPr sz="800">
                <a:solidFill>
                  <a:schemeClr val="tx1"/>
                </a:solidFill>
                <a:latin typeface="Lucida Grande" panose="020B0600040502020204" pitchFamily="34" charset="0"/>
                <a:ea typeface="ＭＳ Ｐゴシック" panose="020B0600070205080204" pitchFamily="34" charset="-128"/>
              </a:defRPr>
            </a:lvl3pPr>
            <a:lvl4pPr marL="1600200" indent="-228600" defTabSz="296863">
              <a:defRPr sz="800">
                <a:solidFill>
                  <a:schemeClr val="tx1"/>
                </a:solidFill>
                <a:latin typeface="Lucida Grande" panose="020B0600040502020204" pitchFamily="34" charset="0"/>
                <a:ea typeface="ＭＳ Ｐゴシック" panose="020B0600070205080204" pitchFamily="34" charset="-128"/>
              </a:defRPr>
            </a:lvl4pPr>
            <a:lvl5pPr marL="2057400" indent="-228600" defTabSz="296863">
              <a:defRPr sz="800">
                <a:solidFill>
                  <a:schemeClr val="tx1"/>
                </a:solidFill>
                <a:latin typeface="Lucida Grande" panose="020B0600040502020204" pitchFamily="34" charset="0"/>
                <a:ea typeface="ＭＳ Ｐゴシック" panose="020B0600070205080204" pitchFamily="34" charset="-128"/>
              </a:defRPr>
            </a:lvl5pPr>
            <a:lvl6pPr marL="2514600" indent="-228600" defTabSz="296863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Lucida Grande" panose="020B0600040502020204" pitchFamily="34" charset="0"/>
                <a:ea typeface="ＭＳ Ｐゴシック" panose="020B0600070205080204" pitchFamily="34" charset="-128"/>
              </a:defRPr>
            </a:lvl6pPr>
            <a:lvl7pPr marL="2971800" indent="-228600" defTabSz="296863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Lucida Grande" panose="020B0600040502020204" pitchFamily="34" charset="0"/>
                <a:ea typeface="ＭＳ Ｐゴシック" panose="020B0600070205080204" pitchFamily="34" charset="-128"/>
              </a:defRPr>
            </a:lvl7pPr>
            <a:lvl8pPr marL="3429000" indent="-228600" defTabSz="296863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Lucida Grande" panose="020B0600040502020204" pitchFamily="34" charset="0"/>
                <a:ea typeface="ＭＳ Ｐゴシック" panose="020B0600070205080204" pitchFamily="34" charset="-128"/>
              </a:defRPr>
            </a:lvl8pPr>
            <a:lvl9pPr marL="3886200" indent="-228600" defTabSz="296863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Lucida Grande" panose="020B0600040502020204" pitchFamily="34" charset="0"/>
                <a:ea typeface="ＭＳ Ｐゴシック" panose="020B0600070205080204" pitchFamily="34" charset="-128"/>
              </a:defRPr>
            </a:lvl9pPr>
          </a:lstStyle>
          <a:p>
            <a:pPr algn="r">
              <a:defRPr/>
            </a:pPr>
            <a:r>
              <a:rPr lang="en-US" altLang="en-US" sz="8000" b="1" baseline="8000" dirty="0" err="1">
                <a:solidFill>
                  <a:schemeClr val="bg1"/>
                </a:solidFill>
                <a:latin typeface="Arial" panose="020B0604020202020204" pitchFamily="34" charset="0"/>
              </a:rPr>
              <a:t>qmul.ac.uk</a:t>
            </a:r>
            <a:endParaRPr lang="en-US" altLang="en-US" sz="8000" b="1" baseline="8000" dirty="0">
              <a:solidFill>
                <a:schemeClr val="bg1"/>
              </a:solidFill>
              <a:latin typeface="Helvetica" pitchFamily="2" charset="0"/>
            </a:endParaRPr>
          </a:p>
        </p:txBody>
      </p:sp>
      <p:sp>
        <p:nvSpPr>
          <p:cNvPr id="7" name="Rectangle 3">
            <a:extLst>
              <a:ext uri="{FF2B5EF4-FFF2-40B4-BE49-F238E27FC236}">
                <a16:creationId xmlns:a16="http://schemas.microsoft.com/office/drawing/2014/main" id="{04064FDB-1696-0C41-8B2F-BC69BB66FA9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497259" y="28016219"/>
            <a:ext cx="2634975" cy="17182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30196" tIns="61675" rIns="130196" bIns="61675">
            <a:spAutoFit/>
          </a:bodyPr>
          <a:lstStyle>
            <a:lvl1pPr defTabSz="296863">
              <a:defRPr sz="800">
                <a:solidFill>
                  <a:schemeClr val="tx1"/>
                </a:solidFill>
                <a:latin typeface="Lucida Grande" panose="020B0600040502020204" pitchFamily="34" charset="0"/>
                <a:ea typeface="ＭＳ Ｐゴシック" panose="020B0600070205080204" pitchFamily="34" charset="-128"/>
              </a:defRPr>
            </a:lvl1pPr>
            <a:lvl2pPr marL="37931725" indent="-37474525" defTabSz="296863">
              <a:defRPr sz="800">
                <a:solidFill>
                  <a:schemeClr val="tx1"/>
                </a:solidFill>
                <a:latin typeface="Lucida Grande" panose="020B0600040502020204" pitchFamily="34" charset="0"/>
                <a:ea typeface="ＭＳ Ｐゴシック" panose="020B0600070205080204" pitchFamily="34" charset="-128"/>
              </a:defRPr>
            </a:lvl2pPr>
            <a:lvl3pPr marL="1143000" indent="-228600" defTabSz="296863">
              <a:defRPr sz="800">
                <a:solidFill>
                  <a:schemeClr val="tx1"/>
                </a:solidFill>
                <a:latin typeface="Lucida Grande" panose="020B0600040502020204" pitchFamily="34" charset="0"/>
                <a:ea typeface="ＭＳ Ｐゴシック" panose="020B0600070205080204" pitchFamily="34" charset="-128"/>
              </a:defRPr>
            </a:lvl3pPr>
            <a:lvl4pPr marL="1600200" indent="-228600" defTabSz="296863">
              <a:defRPr sz="800">
                <a:solidFill>
                  <a:schemeClr val="tx1"/>
                </a:solidFill>
                <a:latin typeface="Lucida Grande" panose="020B0600040502020204" pitchFamily="34" charset="0"/>
                <a:ea typeface="ＭＳ Ｐゴシック" panose="020B0600070205080204" pitchFamily="34" charset="-128"/>
              </a:defRPr>
            </a:lvl4pPr>
            <a:lvl5pPr marL="2057400" indent="-228600" defTabSz="296863">
              <a:defRPr sz="800">
                <a:solidFill>
                  <a:schemeClr val="tx1"/>
                </a:solidFill>
                <a:latin typeface="Lucida Grande" panose="020B0600040502020204" pitchFamily="34" charset="0"/>
                <a:ea typeface="ＭＳ Ｐゴシック" panose="020B0600070205080204" pitchFamily="34" charset="-128"/>
              </a:defRPr>
            </a:lvl5pPr>
            <a:lvl6pPr marL="2514600" indent="-228600" defTabSz="296863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Lucida Grande" panose="020B0600040502020204" pitchFamily="34" charset="0"/>
                <a:ea typeface="ＭＳ Ｐゴシック" panose="020B0600070205080204" pitchFamily="34" charset="-128"/>
              </a:defRPr>
            </a:lvl6pPr>
            <a:lvl7pPr marL="2971800" indent="-228600" defTabSz="296863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Lucida Grande" panose="020B0600040502020204" pitchFamily="34" charset="0"/>
                <a:ea typeface="ＭＳ Ｐゴシック" panose="020B0600070205080204" pitchFamily="34" charset="-128"/>
              </a:defRPr>
            </a:lvl7pPr>
            <a:lvl8pPr marL="3429000" indent="-228600" defTabSz="296863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Lucida Grande" panose="020B0600040502020204" pitchFamily="34" charset="0"/>
                <a:ea typeface="ＭＳ Ｐゴシック" panose="020B0600070205080204" pitchFamily="34" charset="-128"/>
              </a:defRPr>
            </a:lvl8pPr>
            <a:lvl9pPr marL="3886200" indent="-228600" defTabSz="296863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Lucida Grande" panose="020B06000405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50000"/>
              </a:spcBef>
              <a:defRPr/>
            </a:pPr>
            <a:r>
              <a:rPr lang="en-US" altLang="en-US" sz="3452" dirty="0">
                <a:solidFill>
                  <a:schemeClr val="bg1"/>
                </a:solidFill>
                <a:latin typeface="Helvetica" pitchFamily="2" charset="0"/>
              </a:rPr>
              <a:t>Insert </a:t>
            </a:r>
            <a:r>
              <a:rPr lang="en-US" altLang="en-US" sz="3452" dirty="0">
                <a:solidFill>
                  <a:schemeClr val="bg1"/>
                </a:solidFill>
                <a:latin typeface="Arial" panose="020B0604020202020204" pitchFamily="34" charset="0"/>
              </a:rPr>
              <a:t>Partner</a:t>
            </a:r>
            <a:r>
              <a:rPr lang="en-US" altLang="en-US" sz="3452" dirty="0">
                <a:solidFill>
                  <a:schemeClr val="bg1"/>
                </a:solidFill>
                <a:latin typeface="Helvetica" pitchFamily="2" charset="0"/>
              </a:rPr>
              <a:t> Logo Here</a:t>
            </a:r>
          </a:p>
        </p:txBody>
      </p:sp>
      <p:sp>
        <p:nvSpPr>
          <p:cNvPr id="8" name="Rectangle 3">
            <a:extLst>
              <a:ext uri="{FF2B5EF4-FFF2-40B4-BE49-F238E27FC236}">
                <a16:creationId xmlns:a16="http://schemas.microsoft.com/office/drawing/2014/main" id="{4AC29404-269B-0B4F-8329-F60F04BBF7D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416055" y="27984797"/>
            <a:ext cx="2637219" cy="17182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30196" tIns="61675" rIns="130196" bIns="61675">
            <a:spAutoFit/>
          </a:bodyPr>
          <a:lstStyle>
            <a:lvl1pPr defTabSz="296863">
              <a:defRPr sz="800">
                <a:solidFill>
                  <a:schemeClr val="tx1"/>
                </a:solidFill>
                <a:latin typeface="Lucida Grande" panose="020B0600040502020204" pitchFamily="34" charset="0"/>
                <a:ea typeface="ＭＳ Ｐゴシック" panose="020B0600070205080204" pitchFamily="34" charset="-128"/>
              </a:defRPr>
            </a:lvl1pPr>
            <a:lvl2pPr marL="37931725" indent="-37474525" defTabSz="296863">
              <a:defRPr sz="800">
                <a:solidFill>
                  <a:schemeClr val="tx1"/>
                </a:solidFill>
                <a:latin typeface="Lucida Grande" panose="020B0600040502020204" pitchFamily="34" charset="0"/>
                <a:ea typeface="ＭＳ Ｐゴシック" panose="020B0600070205080204" pitchFamily="34" charset="-128"/>
              </a:defRPr>
            </a:lvl2pPr>
            <a:lvl3pPr marL="1143000" indent="-228600" defTabSz="296863">
              <a:defRPr sz="800">
                <a:solidFill>
                  <a:schemeClr val="tx1"/>
                </a:solidFill>
                <a:latin typeface="Lucida Grande" panose="020B0600040502020204" pitchFamily="34" charset="0"/>
                <a:ea typeface="ＭＳ Ｐゴシック" panose="020B0600070205080204" pitchFamily="34" charset="-128"/>
              </a:defRPr>
            </a:lvl3pPr>
            <a:lvl4pPr marL="1600200" indent="-228600" defTabSz="296863">
              <a:defRPr sz="800">
                <a:solidFill>
                  <a:schemeClr val="tx1"/>
                </a:solidFill>
                <a:latin typeface="Lucida Grande" panose="020B0600040502020204" pitchFamily="34" charset="0"/>
                <a:ea typeface="ＭＳ Ｐゴシック" panose="020B0600070205080204" pitchFamily="34" charset="-128"/>
              </a:defRPr>
            </a:lvl4pPr>
            <a:lvl5pPr marL="2057400" indent="-228600" defTabSz="296863">
              <a:defRPr sz="800">
                <a:solidFill>
                  <a:schemeClr val="tx1"/>
                </a:solidFill>
                <a:latin typeface="Lucida Grande" panose="020B0600040502020204" pitchFamily="34" charset="0"/>
                <a:ea typeface="ＭＳ Ｐゴシック" panose="020B0600070205080204" pitchFamily="34" charset="-128"/>
              </a:defRPr>
            </a:lvl5pPr>
            <a:lvl6pPr marL="2514600" indent="-228600" defTabSz="296863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Lucida Grande" panose="020B0600040502020204" pitchFamily="34" charset="0"/>
                <a:ea typeface="ＭＳ Ｐゴシック" panose="020B0600070205080204" pitchFamily="34" charset="-128"/>
              </a:defRPr>
            </a:lvl6pPr>
            <a:lvl7pPr marL="2971800" indent="-228600" defTabSz="296863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Lucida Grande" panose="020B0600040502020204" pitchFamily="34" charset="0"/>
                <a:ea typeface="ＭＳ Ｐゴシック" panose="020B0600070205080204" pitchFamily="34" charset="-128"/>
              </a:defRPr>
            </a:lvl7pPr>
            <a:lvl8pPr marL="3429000" indent="-228600" defTabSz="296863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Lucida Grande" panose="020B0600040502020204" pitchFamily="34" charset="0"/>
                <a:ea typeface="ＭＳ Ｐゴシック" panose="020B0600070205080204" pitchFamily="34" charset="-128"/>
              </a:defRPr>
            </a:lvl8pPr>
            <a:lvl9pPr marL="3886200" indent="-228600" defTabSz="296863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Lucida Grande" panose="020B06000405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50000"/>
              </a:spcBef>
              <a:defRPr/>
            </a:pPr>
            <a:r>
              <a:rPr lang="en-US" altLang="en-US" sz="3452" dirty="0">
                <a:solidFill>
                  <a:schemeClr val="bg1"/>
                </a:solidFill>
                <a:latin typeface="Helvetica" pitchFamily="2" charset="0"/>
              </a:rPr>
              <a:t>Insert </a:t>
            </a:r>
            <a:r>
              <a:rPr lang="en-US" altLang="en-US" sz="3452" dirty="0">
                <a:solidFill>
                  <a:schemeClr val="bg1"/>
                </a:solidFill>
                <a:latin typeface="Arial" panose="020B0604020202020204" pitchFamily="34" charset="0"/>
              </a:rPr>
              <a:t>Partner</a:t>
            </a:r>
            <a:r>
              <a:rPr lang="en-US" altLang="en-US" sz="3452" dirty="0">
                <a:solidFill>
                  <a:schemeClr val="bg1"/>
                </a:solidFill>
                <a:latin typeface="Helvetica" pitchFamily="2" charset="0"/>
              </a:rPr>
              <a:t> Logo Here</a:t>
            </a:r>
          </a:p>
        </p:txBody>
      </p:sp>
      <p:pic>
        <p:nvPicPr>
          <p:cNvPr id="2" name="Picture 8">
            <a:extLst>
              <a:ext uri="{FF2B5EF4-FFF2-40B4-BE49-F238E27FC236}">
                <a16:creationId xmlns:a16="http://schemas.microsoft.com/office/drawing/2014/main" id="{577F83BC-17D2-13E6-834D-AF4D1A71D57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3200" y="28034175"/>
            <a:ext cx="5510107" cy="14745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75AECDC6-7221-F21C-26C0-4B41C19F35F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flipH="1">
            <a:off x="16814159" y="11984597"/>
            <a:ext cx="1525414" cy="338244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Lucida Grande"/>
        <a:ea typeface=""/>
        <a:cs typeface=""/>
      </a:majorFont>
      <a:minorFont>
        <a:latin typeface="Lucida Grande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8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Lucida Grande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8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Lucida Grande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?mso-contentType ?>
<SharedContentType xmlns="Microsoft.SharePoint.Taxonomy.ContentTypeSync" SourceId="9c18f9b8-5ae4-4f0b-a238-a922c51e2dda" ContentTypeId="0x0101005EA864BF41DF8A41860E925F5B29BCF5" PreviousValue="false"/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QMUL Document" ma:contentTypeID="0x0101005EA864BF41DF8A41860E925F5B29BCF500AD04A85D9458C94DBE97317C2C8DFF5C" ma:contentTypeVersion="43" ma:contentTypeDescription="" ma:contentTypeScope="" ma:versionID="4a09dd91952e3d179b6343cbf124090c">
  <xsd:schema xmlns:xsd="http://www.w3.org/2001/XMLSchema" xmlns:xs="http://www.w3.org/2001/XMLSchema" xmlns:p="http://schemas.microsoft.com/office/2006/metadata/properties" xmlns:ns1="http://schemas.microsoft.com/sharepoint/v3" xmlns:ns2="d5efd484-15aa-41a0-83f6-0646502cb6d6" xmlns:ns3="45ae7f3d-bcd0-4e4b-af93-f03a9fbb19b5" xmlns:ns4="6649982f-b66b-4072-8006-4697fed55f9d" targetNamespace="http://schemas.microsoft.com/office/2006/metadata/properties" ma:root="true" ma:fieldsID="4e1042d5b12b28a3d2c337c4bb199a9e" ns1:_="" ns2:_="" ns3:_="" ns4:_="">
    <xsd:import namespace="http://schemas.microsoft.com/sharepoint/v3"/>
    <xsd:import namespace="d5efd484-15aa-41a0-83f6-0646502cb6d6"/>
    <xsd:import namespace="45ae7f3d-bcd0-4e4b-af93-f03a9fbb19b5"/>
    <xsd:import namespace="6649982f-b66b-4072-8006-4697fed55f9d"/>
    <xsd:element name="properties">
      <xsd:complexType>
        <xsd:sequence>
          <xsd:element name="documentManagement">
            <xsd:complexType>
              <xsd:all>
                <xsd:element ref="ns1:QMULDocumentStatusTaxHTField0" minOccurs="0"/>
                <xsd:element ref="ns1:QMULDepartmentTaxHTField0" minOccurs="0"/>
                <xsd:element ref="ns1:QMULSchoolTaxHTField0" minOccurs="0"/>
                <xsd:element ref="ns1:QMULDocumentTypeTaxHTField0" minOccurs="0"/>
                <xsd:element ref="ns1:QMULLocationTaxHTField0" minOccurs="0"/>
                <xsd:element ref="ns1:QMULInformationClassificationTaxHTField0" minOccurs="0"/>
                <xsd:element ref="ns1:QMULAcademicYear" minOccurs="0"/>
                <xsd:element ref="ns1:QMULProject" minOccurs="0"/>
                <xsd:element ref="ns1:QMULReviewDate" minOccurs="0"/>
                <xsd:element ref="ns1:QMULOwner" minOccurs="0"/>
                <xsd:element ref="ns2:TaxKeywordTaxHTField" minOccurs="0"/>
                <xsd:element ref="ns2:TaxCatchAll" minOccurs="0"/>
                <xsd:element ref="ns2:TaxCatchAllLabel" minOccurs="0"/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4:SharedWithUsers" minOccurs="0"/>
                <xsd:element ref="ns4:SharedWithDetails" minOccurs="0"/>
                <xsd:element ref="ns3:MediaServiceLocation" minOccurs="0"/>
                <xsd:element ref="ns3:MediaLengthInSeconds" minOccurs="0"/>
                <xsd:element ref="ns3:lcf76f155ced4ddcb4097134ff3c332f" minOccurs="0"/>
                <xsd:element ref="ns3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QMULDocumentStatusTaxHTField0" ma:index="8" nillable="true" ma:taxonomy="true" ma:internalName="QMULDocumentStatusTaxHTField0" ma:taxonomyFieldName="QMULDocumentStatus" ma:displayName="Document Status" ma:default="" ma:fieldId="{083bdfb7-9f4e-4bc9-b582-62ed6b950f9e}" ma:sspId="9c18f9b8-5ae4-4f0b-a238-a922c51e2dda" ma:termSetId="780aba48-6c17-4ca0-84b9-f0207a095630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QMULDepartmentTaxHTField0" ma:index="10" nillable="true" ma:taxonomy="true" ma:internalName="QMULDepartmentTaxHTField0" ma:taxonomyFieldName="QMULDepartment" ma:displayName="Department" ma:readOnly="false" ma:default="" ma:fieldId="{2a7d89f9-5f8e-4c42-ab4f-aa1fc3002ea0}" ma:sspId="9c18f9b8-5ae4-4f0b-a238-a922c51e2dda" ma:termSetId="28874c57-2df5-45e8-a804-d15afc96d4ee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QMULSchoolTaxHTField0" ma:index="12" nillable="true" ma:taxonomy="true" ma:internalName="QMULSchoolTaxHTField0" ma:taxonomyFieldName="QMULSchool" ma:displayName="School" ma:readOnly="false" ma:default="" ma:fieldId="{46346f8e-3161-4021-8b14-3dcca2e3ca8d}" ma:sspId="9c18f9b8-5ae4-4f0b-a238-a922c51e2dda" ma:termSetId="0f9f7e9f-7d6b-4cae-9193-a3e3200f87de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QMULDocumentTypeTaxHTField0" ma:index="14" nillable="true" ma:taxonomy="true" ma:internalName="QMULDocumentTypeTaxHTField0" ma:taxonomyFieldName="QMULDocumentType" ma:displayName="Document Type" ma:default="" ma:fieldId="{2596c3af-0d77-4ea4-a15d-d3f71457b096}" ma:sspId="9c18f9b8-5ae4-4f0b-a238-a922c51e2dda" ma:termSetId="8ec3f1bd-c4f8-46a7-ae88-878ed3be39d1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QMULLocationTaxHTField0" ma:index="16" nillable="true" ma:taxonomy="true" ma:internalName="QMULLocationTaxHTField0" ma:taxonomyFieldName="QMULLocation" ma:displayName="Location" ma:default="" ma:fieldId="{29b985f4-a05e-4f39-b5da-e9fb81ddaa79}" ma:sspId="9c18f9b8-5ae4-4f0b-a238-a922c51e2dda" ma:termSetId="5327f1c4-618f-4317-b197-fc29da39fa66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QMULInformationClassificationTaxHTField0" ma:index="18" nillable="true" ma:taxonomy="true" ma:internalName="QMULInformationClassificationTaxHTField0" ma:taxonomyFieldName="QMULInformationClassification" ma:displayName="Information Classification" ma:default="1;#Protect|9124d8d9-0c1c-41e9-aa14-aba001e9a028" ma:fieldId="{57b3469a-2ea1-4a06-a2d1-c99ce62a5d6f}" ma:sspId="9c18f9b8-5ae4-4f0b-a238-a922c51e2dda" ma:termSetId="a3d7b326-4e5e-4e73-95fa-6245adfab113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QMULAcademicYear" ma:index="20" nillable="true" ma:displayName="Academic Year" ma:decimals="0" ma:internalName="QMULAcademicYear" ma:percentage="FALSE">
      <xsd:simpleType>
        <xsd:restriction base="dms:Number">
          <xsd:maxInclusive value="9999"/>
          <xsd:minInclusive value="1000"/>
        </xsd:restriction>
      </xsd:simpleType>
    </xsd:element>
    <xsd:element name="QMULProject" ma:index="21" nillable="true" ma:displayName="Project" ma:internalName="QMULProject">
      <xsd:simpleType>
        <xsd:restriction base="dms:Text">
          <xsd:maxLength value="255"/>
        </xsd:restriction>
      </xsd:simpleType>
    </xsd:element>
    <xsd:element name="QMULReviewDate" ma:index="22" nillable="true" ma:displayName="Review Date" ma:format="DateOnly" ma:internalName="QMULReviewDate">
      <xsd:simpleType>
        <xsd:restriction base="dms:DateTime"/>
      </xsd:simpleType>
    </xsd:element>
    <xsd:element name="QMULOwner" ma:index="23" nillable="true" ma:displayName="Owner" ma:list="UserInfo" ma:SharePointGroup="0" ma:internalName="QMULOwner" ma:showField="ImnNam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5efd484-15aa-41a0-83f6-0646502cb6d6" elementFormDefault="qualified">
    <xsd:import namespace="http://schemas.microsoft.com/office/2006/documentManagement/types"/>
    <xsd:import namespace="http://schemas.microsoft.com/office/infopath/2007/PartnerControls"/>
    <xsd:element name="TaxKeywordTaxHTField" ma:index="24" nillable="true" ma:taxonomy="true" ma:internalName="TaxKeywordTaxHTField" ma:taxonomyFieldName="TaxKeyword" ma:displayName="Enterprise Keywords" ma:fieldId="{23f27201-bee3-471e-b2e7-b64fd8b7ca38}" ma:taxonomyMulti="true" ma:sspId="9c18f9b8-5ae4-4f0b-a238-a922c51e2dda" ma:termSetId="00000000-0000-0000-0000-000000000000" ma:anchorId="00000000-0000-0000-0000-000000000000" ma:open="true" ma:isKeyword="true">
      <xsd:complexType>
        <xsd:sequence>
          <xsd:element ref="pc:Terms" minOccurs="0" maxOccurs="1"/>
        </xsd:sequence>
      </xsd:complexType>
    </xsd:element>
    <xsd:element name="TaxCatchAll" ma:index="26" nillable="true" ma:displayName="Taxonomy Catch All Column" ma:hidden="true" ma:list="{2a7529b9-a3eb-44e9-919b-0c3dc59600a2}" ma:internalName="TaxCatchAll" ma:showField="CatchAllData" ma:web="6649982f-b66b-4072-8006-4697fed55f9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27" nillable="true" ma:displayName="Taxonomy Catch All Column1" ma:hidden="true" ma:list="{2a7529b9-a3eb-44e9-919b-0c3dc59600a2}" ma:internalName="TaxCatchAllLabel" ma:readOnly="true" ma:showField="CatchAllDataLabel" ma:web="6649982f-b66b-4072-8006-4697fed55f9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5ae7f3d-bcd0-4e4b-af93-f03a9fbb19b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2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2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3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3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32" nillable="true" ma:displayName="Tags" ma:internalName="MediaServiceAutoTags" ma:readOnly="true">
      <xsd:simpleType>
        <xsd:restriction base="dms:Text"/>
      </xsd:simpleType>
    </xsd:element>
    <xsd:element name="MediaServiceOCR" ma:index="3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3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3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36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39" nillable="true" ma:displayName="Location" ma:internalName="MediaServiceLocation" ma:readOnly="true">
      <xsd:simpleType>
        <xsd:restriction base="dms:Text"/>
      </xsd:simpleType>
    </xsd:element>
    <xsd:element name="MediaLengthInSeconds" ma:index="4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42" nillable="true" ma:taxonomy="true" ma:internalName="lcf76f155ced4ddcb4097134ff3c332f" ma:taxonomyFieldName="MediaServiceImageTags" ma:displayName="Image Tags" ma:readOnly="false" ma:fieldId="{5cf76f15-5ced-4ddc-b409-7134ff3c332f}" ma:taxonomyMulti="true" ma:sspId="9c18f9b8-5ae4-4f0b-a238-a922c51e2dd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43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649982f-b66b-4072-8006-4697fed55f9d" elementFormDefault="qualified">
    <xsd:import namespace="http://schemas.microsoft.com/office/2006/documentManagement/types"/>
    <xsd:import namespace="http://schemas.microsoft.com/office/infopath/2007/PartnerControls"/>
    <xsd:element name="SharedWithUsers" ma:index="3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3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QMULInformationClassificationTaxHTField0 xmlns="http://schemas.microsoft.com/sharepoint/v3">
      <Terms xmlns="http://schemas.microsoft.com/office/infopath/2007/PartnerControls">
        <TermInfo xmlns="http://schemas.microsoft.com/office/infopath/2007/PartnerControls">
          <TermName xmlns="http://schemas.microsoft.com/office/infopath/2007/PartnerControls">Protect</TermName>
          <TermId xmlns="http://schemas.microsoft.com/office/infopath/2007/PartnerControls">9124d8d9-0c1c-41e9-aa14-aba001e9a028</TermId>
        </TermInfo>
      </Terms>
    </QMULInformationClassificationTaxHTField0>
    <TaxKeywordTaxHTField xmlns="d5efd484-15aa-41a0-83f6-0646502cb6d6">
      <Terms xmlns="http://schemas.microsoft.com/office/infopath/2007/PartnerControls"/>
    </TaxKeywordTaxHTField>
    <TaxCatchAll xmlns="d5efd484-15aa-41a0-83f6-0646502cb6d6">
      <Value>1</Value>
    </TaxCatchAll>
    <QMULSchoolTaxHTField0 xmlns="http://schemas.microsoft.com/sharepoint/v3">
      <Terms xmlns="http://schemas.microsoft.com/office/infopath/2007/PartnerControls"/>
    </QMULSchoolTaxHTField0>
    <QMULDocumentTypeTaxHTField0 xmlns="http://schemas.microsoft.com/sharepoint/v3">
      <Terms xmlns="http://schemas.microsoft.com/office/infopath/2007/PartnerControls"/>
    </QMULDocumentTypeTaxHTField0>
    <QMULReviewDate xmlns="http://schemas.microsoft.com/sharepoint/v3" xsi:nil="true"/>
    <lcf76f155ced4ddcb4097134ff3c332f xmlns="45ae7f3d-bcd0-4e4b-af93-f03a9fbb19b5">
      <Terms xmlns="http://schemas.microsoft.com/office/infopath/2007/PartnerControls"/>
    </lcf76f155ced4ddcb4097134ff3c332f>
    <QMULOwner xmlns="http://schemas.microsoft.com/sharepoint/v3">
      <UserInfo>
        <DisplayName/>
        <AccountId xsi:nil="true"/>
        <AccountType/>
      </UserInfo>
    </QMULOwner>
    <QMULDepartmentTaxHTField0 xmlns="http://schemas.microsoft.com/sharepoint/v3">
      <Terms xmlns="http://schemas.microsoft.com/office/infopath/2007/PartnerControls"/>
    </QMULDepartmentTaxHTField0>
    <QMULAcademicYear xmlns="http://schemas.microsoft.com/sharepoint/v3" xsi:nil="true"/>
    <QMULLocationTaxHTField0 xmlns="http://schemas.microsoft.com/sharepoint/v3">
      <Terms xmlns="http://schemas.microsoft.com/office/infopath/2007/PartnerControls"/>
    </QMULLocationTaxHTField0>
    <QMULDocumentStatusTaxHTField0 xmlns="http://schemas.microsoft.com/sharepoint/v3">
      <Terms xmlns="http://schemas.microsoft.com/office/infopath/2007/PartnerControls"/>
    </QMULDocumentStatusTaxHTField0>
    <QMULProject xmlns="http://schemas.microsoft.com/sharepoint/v3" xsi:nil="true"/>
    <SharedWithUsers xmlns="6649982f-b66b-4072-8006-4697fed55f9d">
      <UserInfo>
        <DisplayName/>
        <AccountId xsi:nil="true"/>
        <AccountType/>
      </UserInfo>
    </SharedWithUsers>
  </documentManagement>
</p:properties>
</file>

<file path=customXml/itemProps1.xml><?xml version="1.0" encoding="utf-8"?>
<ds:datastoreItem xmlns:ds="http://schemas.openxmlformats.org/officeDocument/2006/customXml" ds:itemID="{291932A8-C2FD-4F32-914B-037B47BA0E76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7E6195EE-2570-4D16-982E-48EDD9A62443}">
  <ds:schemaRefs>
    <ds:schemaRef ds:uri="Microsoft.SharePoint.Taxonomy.ContentTypeSync"/>
  </ds:schemaRefs>
</ds:datastoreItem>
</file>

<file path=customXml/itemProps3.xml><?xml version="1.0" encoding="utf-8"?>
<ds:datastoreItem xmlns:ds="http://schemas.openxmlformats.org/officeDocument/2006/customXml" ds:itemID="{D2179CB6-AB3B-4A06-9489-46AD5D4E8DE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d5efd484-15aa-41a0-83f6-0646502cb6d6"/>
    <ds:schemaRef ds:uri="45ae7f3d-bcd0-4e4b-af93-f03a9fbb19b5"/>
    <ds:schemaRef ds:uri="6649982f-b66b-4072-8006-4697fed55f9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4.xml><?xml version="1.0" encoding="utf-8"?>
<ds:datastoreItem xmlns:ds="http://schemas.openxmlformats.org/officeDocument/2006/customXml" ds:itemID="{74EBCCDF-42D0-40E5-9A8B-5D02EE644634}">
  <ds:schemaRefs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purl.org/dc/terms/"/>
    <ds:schemaRef ds:uri="http://www.w3.org/XML/1998/namespace"/>
    <ds:schemaRef ds:uri="http://purl.org/dc/dcmitype/"/>
    <ds:schemaRef ds:uri="http://schemas.microsoft.com/sharepoint/v3"/>
    <ds:schemaRef ds:uri="http://schemas.openxmlformats.org/package/2006/metadata/core-properties"/>
    <ds:schemaRef ds:uri="http://schemas.microsoft.com/office/2006/documentManagement/types"/>
    <ds:schemaRef ds:uri="6649982f-b66b-4072-8006-4697fed55f9d"/>
    <ds:schemaRef ds:uri="45ae7f3d-bcd0-4e4b-af93-f03a9fbb19b5"/>
    <ds:schemaRef ds:uri="d5efd484-15aa-41a0-83f6-0646502cb6d6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58</TotalTime>
  <Words>23</Words>
  <Application>Microsoft Macintosh PowerPoint</Application>
  <PresentationFormat>Custom</PresentationFormat>
  <Paragraphs>7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Helvetica</vt:lpstr>
      <vt:lpstr>Lucida Grande</vt:lpstr>
      <vt:lpstr>Default Design</vt:lpstr>
      <vt:lpstr>PowerPoint Presentation</vt:lpstr>
    </vt:vector>
  </TitlesOfParts>
  <Company>Kris Bush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lastModifiedBy>Kirstie Smith</cp:lastModifiedBy>
  <cp:revision>20</cp:revision>
  <dcterms:modified xsi:type="dcterms:W3CDTF">2023-11-28T14:23:37Z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0x0101005EA864BF41DF8A41860E925F5B29BCF500AD04A85D9458C94DBE97317C2C8DFF5C</vt:lpwstr>
  </property>
  <property fmtid="{D5CDD505-2E9C-101B-9397-08002B2CF9AE}" pid="3" name="Order">
    <vt:r8>30900</vt:r8>
  </property>
  <property fmtid="{D5CDD505-2E9C-101B-9397-08002B2CF9AE}" pid="4" name="_SourceUrl">
    <vt:lpwstr/>
  </property>
  <property fmtid="{D5CDD505-2E9C-101B-9397-08002B2CF9AE}" pid="5" name="_SharedFileIndex">
    <vt:lpwstr/>
  </property>
  <property fmtid="{D5CDD505-2E9C-101B-9397-08002B2CF9AE}" pid="6" name="ComplianceAssetId">
    <vt:lpwstr/>
  </property>
  <property fmtid="{D5CDD505-2E9C-101B-9397-08002B2CF9AE}" pid="7" name="_ExtendedDescription">
    <vt:lpwstr/>
  </property>
  <property fmtid="{D5CDD505-2E9C-101B-9397-08002B2CF9AE}" pid="8" name="TriggerFlowInfo">
    <vt:lpwstr/>
  </property>
  <property fmtid="{D5CDD505-2E9C-101B-9397-08002B2CF9AE}" pid="9" name="TaxKeyword">
    <vt:lpwstr/>
  </property>
  <property fmtid="{D5CDD505-2E9C-101B-9397-08002B2CF9AE}" pid="10" name="QMULDocumentStatus">
    <vt:lpwstr/>
  </property>
  <property fmtid="{D5CDD505-2E9C-101B-9397-08002B2CF9AE}" pid="11" name="QMULInformationClassification">
    <vt:lpwstr>1;#Protect|9124d8d9-0c1c-41e9-aa14-aba001e9a028</vt:lpwstr>
  </property>
  <property fmtid="{D5CDD505-2E9C-101B-9397-08002B2CF9AE}" pid="12" name="QMULLocation">
    <vt:lpwstr/>
  </property>
  <property fmtid="{D5CDD505-2E9C-101B-9397-08002B2CF9AE}" pid="13" name="QMULDepartment">
    <vt:lpwstr/>
  </property>
  <property fmtid="{D5CDD505-2E9C-101B-9397-08002B2CF9AE}" pid="14" name="QMULDocumentType">
    <vt:lpwstr/>
  </property>
  <property fmtid="{D5CDD505-2E9C-101B-9397-08002B2CF9AE}" pid="15" name="QMULSchool">
    <vt:lpwstr/>
  </property>
  <property fmtid="{D5CDD505-2E9C-101B-9397-08002B2CF9AE}" pid="16" name="MediaServiceImageTags">
    <vt:lpwstr/>
  </property>
</Properties>
</file>