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5"/>
  </p:sldMasterIdLst>
  <p:sldIdLst>
    <p:sldId id="256" r:id="rId6"/>
  </p:sldIdLst>
  <p:sldSz cx="30275213" cy="42803763"/>
  <p:notesSz cx="6640513" cy="9904413"/>
  <p:defaultTextStyle>
    <a:defPPr>
      <a:defRPr lang="en-US"/>
    </a:defPPr>
    <a:lvl1pPr algn="l" defTabSz="913991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913991" indent="-267236" algn="l" defTabSz="913991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830228" indent="-536718" algn="l" defTabSz="913991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2744218" indent="-803953" algn="l" defTabSz="913991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3660454" indent="-1073434" algn="l" defTabSz="913991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3233776" algn="l" defTabSz="129351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3880531" algn="l" defTabSz="129351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4527286" algn="l" defTabSz="129351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5174041" algn="l" defTabSz="129351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29" userDrawn="1">
          <p15:clr>
            <a:srgbClr val="A4A3A4"/>
          </p15:clr>
        </p15:guide>
        <p15:guide id="2" pos="9536" userDrawn="1">
          <p15:clr>
            <a:srgbClr val="A4A3A4"/>
          </p15:clr>
        </p15:guide>
        <p15:guide id="3" pos="19071" userDrawn="1">
          <p15:clr>
            <a:srgbClr val="A4A3A4"/>
          </p15:clr>
        </p15:guide>
        <p15:guide id="4" pos="1828" userDrawn="1">
          <p15:clr>
            <a:srgbClr val="A4A3A4"/>
          </p15:clr>
        </p15:guide>
        <p15:guide id="5" orient="horz" pos="134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  <a:srgbClr val="2C7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2A715B-7F99-4040-BD76-4ECDE6BD5C03}" v="6" dt="2023-11-28T14:25:39.4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7"/>
    <p:restoredTop sz="94558"/>
  </p:normalViewPr>
  <p:slideViewPr>
    <p:cSldViewPr snapToGrid="0">
      <p:cViewPr>
        <p:scale>
          <a:sx n="20" d="100"/>
          <a:sy n="20" d="100"/>
        </p:scale>
        <p:origin x="3664" y="160"/>
      </p:cViewPr>
      <p:guideLst>
        <p:guide orient="horz" pos="1329"/>
        <p:guide pos="9536"/>
        <p:guide pos="19071"/>
        <p:guide pos="1828"/>
        <p:guide orient="horz" pos="134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ie Smith" userId="8c0866de-176b-4465-b2e8-451472a10f8a" providerId="ADAL" clId="{C82A715B-7F99-4040-BD76-4ECDE6BD5C03}"/>
    <pc:docChg chg="undo custSel modSld modMainMaster">
      <pc:chgData name="Kirstie Smith" userId="8c0866de-176b-4465-b2e8-451472a10f8a" providerId="ADAL" clId="{C82A715B-7F99-4040-BD76-4ECDE6BD5C03}" dt="2023-11-28T14:26:18.433" v="66" actId="14100"/>
      <pc:docMkLst>
        <pc:docMk/>
      </pc:docMkLst>
      <pc:sldChg chg="addSp delSp modSp mod">
        <pc:chgData name="Kirstie Smith" userId="8c0866de-176b-4465-b2e8-451472a10f8a" providerId="ADAL" clId="{C82A715B-7F99-4040-BD76-4ECDE6BD5C03}" dt="2023-11-28T14:26:18.433" v="66" actId="14100"/>
        <pc:sldMkLst>
          <pc:docMk/>
          <pc:sldMk cId="0" sldId="256"/>
        </pc:sldMkLst>
        <pc:spChg chg="del">
          <ac:chgData name="Kirstie Smith" userId="8c0866de-176b-4465-b2e8-451472a10f8a" providerId="ADAL" clId="{C82A715B-7F99-4040-BD76-4ECDE6BD5C03}" dt="2023-11-28T14:24:33.591" v="13" actId="21"/>
          <ac:spMkLst>
            <pc:docMk/>
            <pc:sldMk cId="0" sldId="256"/>
            <ac:spMk id="2" creationId="{76C820A1-EAE7-7547-9F65-982BABBC354A}"/>
          </ac:spMkLst>
        </pc:spChg>
        <pc:spChg chg="mod">
          <ac:chgData name="Kirstie Smith" userId="8c0866de-176b-4465-b2e8-451472a10f8a" providerId="ADAL" clId="{C82A715B-7F99-4040-BD76-4ECDE6BD5C03}" dt="2023-11-28T14:24:23.246" v="11" actId="1076"/>
          <ac:spMkLst>
            <pc:docMk/>
            <pc:sldMk cId="0" sldId="256"/>
            <ac:spMk id="4" creationId="{A3BB1E3E-6948-0143-8CA3-AAD38B71DB5A}"/>
          </ac:spMkLst>
        </pc:spChg>
        <pc:spChg chg="mod">
          <ac:chgData name="Kirstie Smith" userId="8c0866de-176b-4465-b2e8-451472a10f8a" providerId="ADAL" clId="{C82A715B-7F99-4040-BD76-4ECDE6BD5C03}" dt="2023-11-28T14:26:18.433" v="66" actId="14100"/>
          <ac:spMkLst>
            <pc:docMk/>
            <pc:sldMk cId="0" sldId="256"/>
            <ac:spMk id="9" creationId="{034B3651-6D1E-6A42-B970-6C1C71DAE3FC}"/>
          </ac:spMkLst>
        </pc:spChg>
        <pc:spChg chg="mod">
          <ac:chgData name="Kirstie Smith" userId="8c0866de-176b-4465-b2e8-451472a10f8a" providerId="ADAL" clId="{C82A715B-7F99-4040-BD76-4ECDE6BD5C03}" dt="2023-11-28T14:26:18.433" v="66" actId="14100"/>
          <ac:spMkLst>
            <pc:docMk/>
            <pc:sldMk cId="0" sldId="256"/>
            <ac:spMk id="10" creationId="{0BC507E0-3744-F342-A0B6-EA59331F49F8}"/>
          </ac:spMkLst>
        </pc:spChg>
        <pc:spChg chg="mod">
          <ac:chgData name="Kirstie Smith" userId="8c0866de-176b-4465-b2e8-451472a10f8a" providerId="ADAL" clId="{C82A715B-7F99-4040-BD76-4ECDE6BD5C03}" dt="2023-11-28T14:26:18.433" v="66" actId="14100"/>
          <ac:spMkLst>
            <pc:docMk/>
            <pc:sldMk cId="0" sldId="256"/>
            <ac:spMk id="11" creationId="{41793F54-CC9D-5C4E-84B1-DD58E6D7A50B}"/>
          </ac:spMkLst>
        </pc:spChg>
        <pc:spChg chg="add del mod">
          <ac:chgData name="Kirstie Smith" userId="8c0866de-176b-4465-b2e8-451472a10f8a" providerId="ADAL" clId="{C82A715B-7F99-4040-BD76-4ECDE6BD5C03}" dt="2023-11-28T14:24:33.591" v="13" actId="21"/>
          <ac:spMkLst>
            <pc:docMk/>
            <pc:sldMk cId="0" sldId="256"/>
            <ac:spMk id="25605" creationId="{CE82D993-E6FD-5FE0-5CDD-03F252345B46}"/>
          </ac:spMkLst>
        </pc:spChg>
        <pc:picChg chg="del">
          <ac:chgData name="Kirstie Smith" userId="8c0866de-176b-4465-b2e8-451472a10f8a" providerId="ADAL" clId="{C82A715B-7F99-4040-BD76-4ECDE6BD5C03}" dt="2023-11-28T14:23:47.858" v="0" actId="478"/>
          <ac:picMkLst>
            <pc:docMk/>
            <pc:sldMk cId="0" sldId="256"/>
            <ac:picMk id="7" creationId="{B6FEFCF5-A1D3-7868-2118-9278FEAFD49A}"/>
          </ac:picMkLst>
        </pc:picChg>
        <pc:picChg chg="del">
          <ac:chgData name="Kirstie Smith" userId="8c0866de-176b-4465-b2e8-451472a10f8a" providerId="ADAL" clId="{C82A715B-7F99-4040-BD76-4ECDE6BD5C03}" dt="2023-11-28T14:23:52.787" v="5" actId="478"/>
          <ac:picMkLst>
            <pc:docMk/>
            <pc:sldMk cId="0" sldId="256"/>
            <ac:picMk id="12" creationId="{070636B5-7C64-EAA0-5FC8-48B738986ADC}"/>
          </ac:picMkLst>
        </pc:picChg>
        <pc:picChg chg="del">
          <ac:chgData name="Kirstie Smith" userId="8c0866de-176b-4465-b2e8-451472a10f8a" providerId="ADAL" clId="{C82A715B-7F99-4040-BD76-4ECDE6BD5C03}" dt="2023-11-28T14:23:51.956" v="4" actId="478"/>
          <ac:picMkLst>
            <pc:docMk/>
            <pc:sldMk cId="0" sldId="256"/>
            <ac:picMk id="13" creationId="{D69A8C4D-F137-C62D-8A92-D43A1A3A57A5}"/>
          </ac:picMkLst>
        </pc:picChg>
        <pc:picChg chg="del">
          <ac:chgData name="Kirstie Smith" userId="8c0866de-176b-4465-b2e8-451472a10f8a" providerId="ADAL" clId="{C82A715B-7F99-4040-BD76-4ECDE6BD5C03}" dt="2023-11-28T14:23:51.320" v="3" actId="478"/>
          <ac:picMkLst>
            <pc:docMk/>
            <pc:sldMk cId="0" sldId="256"/>
            <ac:picMk id="15" creationId="{050A3B3E-9727-986A-405E-0D4EE1DB7E05}"/>
          </ac:picMkLst>
        </pc:picChg>
        <pc:picChg chg="del">
          <ac:chgData name="Kirstie Smith" userId="8c0866de-176b-4465-b2e8-451472a10f8a" providerId="ADAL" clId="{C82A715B-7F99-4040-BD76-4ECDE6BD5C03}" dt="2023-11-28T14:23:53.354" v="6" actId="478"/>
          <ac:picMkLst>
            <pc:docMk/>
            <pc:sldMk cId="0" sldId="256"/>
            <ac:picMk id="17" creationId="{DEB9F7DB-0738-1181-6B42-DD90CBE22D61}"/>
          </ac:picMkLst>
        </pc:picChg>
        <pc:picChg chg="del">
          <ac:chgData name="Kirstie Smith" userId="8c0866de-176b-4465-b2e8-451472a10f8a" providerId="ADAL" clId="{C82A715B-7F99-4040-BD76-4ECDE6BD5C03}" dt="2023-11-28T14:23:53.868" v="7" actId="478"/>
          <ac:picMkLst>
            <pc:docMk/>
            <pc:sldMk cId="0" sldId="256"/>
            <ac:picMk id="19" creationId="{7B6039FD-86C5-E1C0-F5D7-5F27720E00BC}"/>
          </ac:picMkLst>
        </pc:picChg>
        <pc:picChg chg="mod">
          <ac:chgData name="Kirstie Smith" userId="8c0866de-176b-4465-b2e8-451472a10f8a" providerId="ADAL" clId="{C82A715B-7F99-4040-BD76-4ECDE6BD5C03}" dt="2023-11-28T14:25:39.495" v="43" actId="1076"/>
          <ac:picMkLst>
            <pc:docMk/>
            <pc:sldMk cId="0" sldId="256"/>
            <ac:picMk id="25609" creationId="{4DC71D10-5B63-3673-9E27-820A511C62DC}"/>
          </ac:picMkLst>
        </pc:picChg>
      </pc:sldChg>
      <pc:sldMasterChg chg="addSp delSp modSp mod delSldLayout modSldLayout">
        <pc:chgData name="Kirstie Smith" userId="8c0866de-176b-4465-b2e8-451472a10f8a" providerId="ADAL" clId="{C82A715B-7F99-4040-BD76-4ECDE6BD5C03}" dt="2023-11-28T14:25:11.204" v="31" actId="2696"/>
        <pc:sldMasterMkLst>
          <pc:docMk/>
          <pc:sldMasterMk cId="0" sldId="2147483685"/>
        </pc:sldMasterMkLst>
        <pc:spChg chg="add mod">
          <ac:chgData name="Kirstie Smith" userId="8c0866de-176b-4465-b2e8-451472a10f8a" providerId="ADAL" clId="{C82A715B-7F99-4040-BD76-4ECDE6BD5C03}" dt="2023-11-28T14:24:51.764" v="20" actId="207"/>
          <ac:spMkLst>
            <pc:docMk/>
            <pc:sldMasterMk cId="0" sldId="2147483685"/>
            <ac:spMk id="2" creationId="{0BC26DCA-D0E9-086E-31A1-35FE9AB8713F}"/>
          </ac:spMkLst>
        </pc:spChg>
        <pc:spChg chg="add mod">
          <ac:chgData name="Kirstie Smith" userId="8c0866de-176b-4465-b2e8-451472a10f8a" providerId="ADAL" clId="{C82A715B-7F99-4040-BD76-4ECDE6BD5C03}" dt="2023-11-28T14:24:51.764" v="20" actId="207"/>
          <ac:spMkLst>
            <pc:docMk/>
            <pc:sldMasterMk cId="0" sldId="2147483685"/>
            <ac:spMk id="3" creationId="{471D0F0A-7567-F403-DF43-D46BBE5CD877}"/>
          </ac:spMkLst>
        </pc:spChg>
        <pc:spChg chg="del">
          <ac:chgData name="Kirstie Smith" userId="8c0866de-176b-4465-b2e8-451472a10f8a" providerId="ADAL" clId="{C82A715B-7F99-4040-BD76-4ECDE6BD5C03}" dt="2023-11-28T14:24:43.554" v="16" actId="478"/>
          <ac:spMkLst>
            <pc:docMk/>
            <pc:sldMasterMk cId="0" sldId="2147483685"/>
            <ac:spMk id="4" creationId="{BE07E63E-DB56-0347-9239-E70B3860BD40}"/>
          </ac:spMkLst>
        </pc:spChg>
        <pc:spChg chg="del">
          <ac:chgData name="Kirstie Smith" userId="8c0866de-176b-4465-b2e8-451472a10f8a" providerId="ADAL" clId="{C82A715B-7F99-4040-BD76-4ECDE6BD5C03}" dt="2023-11-28T14:24:44.054" v="17" actId="478"/>
          <ac:spMkLst>
            <pc:docMk/>
            <pc:sldMasterMk cId="0" sldId="2147483685"/>
            <ac:spMk id="5" creationId="{BA7D5E03-FCDD-1345-8170-C29DC1F2FB57}"/>
          </ac:spMkLst>
        </pc:spChg>
        <pc:spChg chg="del">
          <ac:chgData name="Kirstie Smith" userId="8c0866de-176b-4465-b2e8-451472a10f8a" providerId="ADAL" clId="{C82A715B-7F99-4040-BD76-4ECDE6BD5C03}" dt="2023-11-28T14:24:44.512" v="18" actId="478"/>
          <ac:spMkLst>
            <pc:docMk/>
            <pc:sldMasterMk cId="0" sldId="2147483685"/>
            <ac:spMk id="6" creationId="{6480D38B-6825-7B47-A461-391C46619D5E}"/>
          </ac:spMkLst>
        </pc:spChg>
        <pc:spChg chg="del">
          <ac:chgData name="Kirstie Smith" userId="8c0866de-176b-4465-b2e8-451472a10f8a" providerId="ADAL" clId="{C82A715B-7F99-4040-BD76-4ECDE6BD5C03}" dt="2023-11-28T14:24:41.565" v="14" actId="478"/>
          <ac:spMkLst>
            <pc:docMk/>
            <pc:sldMasterMk cId="0" sldId="2147483685"/>
            <ac:spMk id="1026" creationId="{533C83E7-D90C-83FA-90F7-67067A26FFA5}"/>
          </ac:spMkLst>
        </pc:spChg>
        <pc:spChg chg="del">
          <ac:chgData name="Kirstie Smith" userId="8c0866de-176b-4465-b2e8-451472a10f8a" providerId="ADAL" clId="{C82A715B-7F99-4040-BD76-4ECDE6BD5C03}" dt="2023-11-28T14:24:42.511" v="15" actId="478"/>
          <ac:spMkLst>
            <pc:docMk/>
            <pc:sldMasterMk cId="0" sldId="2147483685"/>
            <ac:spMk id="1027" creationId="{FCE44355-58C0-3656-D745-C7AEDCCFCA59}"/>
          </ac:spMkLst>
        </pc:spChg>
        <pc:sldLayoutChg chg="del">
          <pc:chgData name="Kirstie Smith" userId="8c0866de-176b-4465-b2e8-451472a10f8a" providerId="ADAL" clId="{C82A715B-7F99-4040-BD76-4ECDE6BD5C03}" dt="2023-11-28T14:25:03.939" v="21" actId="2696"/>
          <pc:sldLayoutMkLst>
            <pc:docMk/>
            <pc:sldMasterMk cId="0" sldId="2147483685"/>
            <pc:sldLayoutMk cId="2069925040" sldId="2147483783"/>
          </pc:sldLayoutMkLst>
        </pc:sldLayoutChg>
        <pc:sldLayoutChg chg="modSp del">
          <pc:chgData name="Kirstie Smith" userId="8c0866de-176b-4465-b2e8-451472a10f8a" providerId="ADAL" clId="{C82A715B-7F99-4040-BD76-4ECDE6BD5C03}" dt="2023-11-28T14:25:11.184" v="22" actId="2696"/>
          <pc:sldLayoutMkLst>
            <pc:docMk/>
            <pc:sldMasterMk cId="0" sldId="2147483685"/>
            <pc:sldLayoutMk cId="1080882141" sldId="2147483784"/>
          </pc:sldLayoutMkLst>
          <pc:spChg chg="mod">
            <ac:chgData name="Kirstie Smith" userId="8c0866de-176b-4465-b2e8-451472a10f8a" providerId="ADAL" clId="{C82A715B-7F99-4040-BD76-4ECDE6BD5C03}" dt="2023-11-28T14:24:41.565" v="14" actId="478"/>
            <ac:spMkLst>
              <pc:docMk/>
              <pc:sldMasterMk cId="0" sldId="2147483685"/>
              <pc:sldLayoutMk cId="1080882141" sldId="2147483784"/>
              <ac:spMk id="2" creationId="{2363411D-67D8-8F40-BF4C-C303AA55E49C}"/>
            </ac:spMkLst>
          </pc:spChg>
          <pc:spChg chg="mod">
            <ac:chgData name="Kirstie Smith" userId="8c0866de-176b-4465-b2e8-451472a10f8a" providerId="ADAL" clId="{C82A715B-7F99-4040-BD76-4ECDE6BD5C03}" dt="2023-11-28T14:24:42.511" v="15" actId="478"/>
            <ac:spMkLst>
              <pc:docMk/>
              <pc:sldMasterMk cId="0" sldId="2147483685"/>
              <pc:sldLayoutMk cId="1080882141" sldId="2147483784"/>
              <ac:spMk id="3" creationId="{2056A38F-BE38-5C47-8510-B0414AA8A70D}"/>
            </ac:spMkLst>
          </pc:spChg>
        </pc:sldLayoutChg>
        <pc:sldLayoutChg chg="del">
          <pc:chgData name="Kirstie Smith" userId="8c0866de-176b-4465-b2e8-451472a10f8a" providerId="ADAL" clId="{C82A715B-7F99-4040-BD76-4ECDE6BD5C03}" dt="2023-11-28T14:25:11.190" v="26" actId="2696"/>
          <pc:sldLayoutMkLst>
            <pc:docMk/>
            <pc:sldMasterMk cId="0" sldId="2147483685"/>
            <pc:sldLayoutMk cId="1655519412" sldId="2147483785"/>
          </pc:sldLayoutMkLst>
        </pc:sldLayoutChg>
        <pc:sldLayoutChg chg="modSp del">
          <pc:chgData name="Kirstie Smith" userId="8c0866de-176b-4465-b2e8-451472a10f8a" providerId="ADAL" clId="{C82A715B-7F99-4040-BD76-4ECDE6BD5C03}" dt="2023-11-28T14:25:11.201" v="30" actId="2696"/>
          <pc:sldLayoutMkLst>
            <pc:docMk/>
            <pc:sldMasterMk cId="0" sldId="2147483685"/>
            <pc:sldLayoutMk cId="1415660449" sldId="2147483786"/>
          </pc:sldLayoutMkLst>
          <pc:spChg chg="mod">
            <ac:chgData name="Kirstie Smith" userId="8c0866de-176b-4465-b2e8-451472a10f8a" providerId="ADAL" clId="{C82A715B-7F99-4040-BD76-4ECDE6BD5C03}" dt="2023-11-28T14:24:41.565" v="14" actId="478"/>
            <ac:spMkLst>
              <pc:docMk/>
              <pc:sldMasterMk cId="0" sldId="2147483685"/>
              <pc:sldLayoutMk cId="1415660449" sldId="2147483786"/>
              <ac:spMk id="2" creationId="{89E079F0-1C6F-5442-B691-BF12713C3C26}"/>
            </ac:spMkLst>
          </pc:spChg>
        </pc:sldLayoutChg>
        <pc:sldLayoutChg chg="del">
          <pc:chgData name="Kirstie Smith" userId="8c0866de-176b-4465-b2e8-451472a10f8a" providerId="ADAL" clId="{C82A715B-7F99-4040-BD76-4ECDE6BD5C03}" dt="2023-11-28T14:25:11.199" v="27" actId="2696"/>
          <pc:sldLayoutMkLst>
            <pc:docMk/>
            <pc:sldMasterMk cId="0" sldId="2147483685"/>
            <pc:sldLayoutMk cId="3052273509" sldId="2147483787"/>
          </pc:sldLayoutMkLst>
        </pc:sldLayoutChg>
        <pc:sldLayoutChg chg="modSp del">
          <pc:chgData name="Kirstie Smith" userId="8c0866de-176b-4465-b2e8-451472a10f8a" providerId="ADAL" clId="{C82A715B-7F99-4040-BD76-4ECDE6BD5C03}" dt="2023-11-28T14:25:11.204" v="31" actId="2696"/>
          <pc:sldLayoutMkLst>
            <pc:docMk/>
            <pc:sldMasterMk cId="0" sldId="2147483685"/>
            <pc:sldLayoutMk cId="143248489" sldId="2147483788"/>
          </pc:sldLayoutMkLst>
          <pc:spChg chg="mod">
            <ac:chgData name="Kirstie Smith" userId="8c0866de-176b-4465-b2e8-451472a10f8a" providerId="ADAL" clId="{C82A715B-7F99-4040-BD76-4ECDE6BD5C03}" dt="2023-11-28T14:24:41.565" v="14" actId="478"/>
            <ac:spMkLst>
              <pc:docMk/>
              <pc:sldMasterMk cId="0" sldId="2147483685"/>
              <pc:sldLayoutMk cId="143248489" sldId="2147483788"/>
              <ac:spMk id="2" creationId="{854D4D22-7648-ED44-85B8-6B86337FBC95}"/>
            </ac:spMkLst>
          </pc:spChg>
        </pc:sldLayoutChg>
        <pc:sldLayoutChg chg="del">
          <pc:chgData name="Kirstie Smith" userId="8c0866de-176b-4465-b2e8-451472a10f8a" providerId="ADAL" clId="{C82A715B-7F99-4040-BD76-4ECDE6BD5C03}" dt="2023-11-28T14:25:11.200" v="28" actId="2696"/>
          <pc:sldLayoutMkLst>
            <pc:docMk/>
            <pc:sldMasterMk cId="0" sldId="2147483685"/>
            <pc:sldLayoutMk cId="2248426412" sldId="2147483789"/>
          </pc:sldLayoutMkLst>
        </pc:sldLayoutChg>
        <pc:sldLayoutChg chg="del">
          <pc:chgData name="Kirstie Smith" userId="8c0866de-176b-4465-b2e8-451472a10f8a" providerId="ADAL" clId="{C82A715B-7F99-4040-BD76-4ECDE6BD5C03}" dt="2023-11-28T14:25:11.200" v="29" actId="2696"/>
          <pc:sldLayoutMkLst>
            <pc:docMk/>
            <pc:sldMasterMk cId="0" sldId="2147483685"/>
            <pc:sldLayoutMk cId="2255638415" sldId="2147483790"/>
          </pc:sldLayoutMkLst>
        </pc:sldLayoutChg>
        <pc:sldLayoutChg chg="del">
          <pc:chgData name="Kirstie Smith" userId="8c0866de-176b-4465-b2e8-451472a10f8a" providerId="ADAL" clId="{C82A715B-7F99-4040-BD76-4ECDE6BD5C03}" dt="2023-11-28T14:25:11.189" v="25" actId="2696"/>
          <pc:sldLayoutMkLst>
            <pc:docMk/>
            <pc:sldMasterMk cId="0" sldId="2147483685"/>
            <pc:sldLayoutMk cId="3595565360" sldId="2147483791"/>
          </pc:sldLayoutMkLst>
        </pc:sldLayoutChg>
        <pc:sldLayoutChg chg="modSp del">
          <pc:chgData name="Kirstie Smith" userId="8c0866de-176b-4465-b2e8-451472a10f8a" providerId="ADAL" clId="{C82A715B-7F99-4040-BD76-4ECDE6BD5C03}" dt="2023-11-28T14:25:11.188" v="23" actId="2696"/>
          <pc:sldLayoutMkLst>
            <pc:docMk/>
            <pc:sldMasterMk cId="0" sldId="2147483685"/>
            <pc:sldLayoutMk cId="144930452" sldId="2147483792"/>
          </pc:sldLayoutMkLst>
          <pc:spChg chg="mod">
            <ac:chgData name="Kirstie Smith" userId="8c0866de-176b-4465-b2e8-451472a10f8a" providerId="ADAL" clId="{C82A715B-7F99-4040-BD76-4ECDE6BD5C03}" dt="2023-11-28T14:24:41.565" v="14" actId="478"/>
            <ac:spMkLst>
              <pc:docMk/>
              <pc:sldMasterMk cId="0" sldId="2147483685"/>
              <pc:sldLayoutMk cId="144930452" sldId="2147483792"/>
              <ac:spMk id="2" creationId="{72AA97AE-9E7E-2741-8F38-8C2BAB9F3018}"/>
            </ac:spMkLst>
          </pc:spChg>
          <pc:spChg chg="mod">
            <ac:chgData name="Kirstie Smith" userId="8c0866de-176b-4465-b2e8-451472a10f8a" providerId="ADAL" clId="{C82A715B-7F99-4040-BD76-4ECDE6BD5C03}" dt="2023-11-28T14:24:42.511" v="15" actId="478"/>
            <ac:spMkLst>
              <pc:docMk/>
              <pc:sldMasterMk cId="0" sldId="2147483685"/>
              <pc:sldLayoutMk cId="144930452" sldId="2147483792"/>
              <ac:spMk id="3" creationId="{929C6D0E-CEBE-4B48-842F-91F1D0FB4BAE}"/>
            </ac:spMkLst>
          </pc:spChg>
        </pc:sldLayoutChg>
        <pc:sldLayoutChg chg="del">
          <pc:chgData name="Kirstie Smith" userId="8c0866de-176b-4465-b2e8-451472a10f8a" providerId="ADAL" clId="{C82A715B-7F99-4040-BD76-4ECDE6BD5C03}" dt="2023-11-28T14:25:11.189" v="24" actId="2696"/>
          <pc:sldLayoutMkLst>
            <pc:docMk/>
            <pc:sldMasterMk cId="0" sldId="2147483685"/>
            <pc:sldLayoutMk cId="545263229" sldId="2147483793"/>
          </pc:sldLayoutMkLst>
        </pc:sldLayoutChg>
      </pc:sldMasterChg>
      <pc:sldMasterChg chg="delSldLayout">
        <pc:chgData name="Kirstie Smith" userId="8c0866de-176b-4465-b2e8-451472a10f8a" providerId="ADAL" clId="{C82A715B-7F99-4040-BD76-4ECDE6BD5C03}" dt="2023-11-28T14:25:21.347" v="42" actId="2696"/>
        <pc:sldMasterMkLst>
          <pc:docMk/>
          <pc:sldMasterMk cId="962551927" sldId="2147483806"/>
        </pc:sldMasterMkLst>
        <pc:sldLayoutChg chg="del">
          <pc:chgData name="Kirstie Smith" userId="8c0866de-176b-4465-b2e8-451472a10f8a" providerId="ADAL" clId="{C82A715B-7F99-4040-BD76-4ECDE6BD5C03}" dt="2023-11-28T14:25:21.344" v="37" actId="2696"/>
          <pc:sldLayoutMkLst>
            <pc:docMk/>
            <pc:sldMasterMk cId="962551927" sldId="2147483806"/>
            <pc:sldLayoutMk cId="3361741487" sldId="2147483807"/>
          </pc:sldLayoutMkLst>
        </pc:sldLayoutChg>
        <pc:sldLayoutChg chg="del">
          <pc:chgData name="Kirstie Smith" userId="8c0866de-176b-4465-b2e8-451472a10f8a" providerId="ADAL" clId="{C82A715B-7F99-4040-BD76-4ECDE6BD5C03}" dt="2023-11-28T14:25:21.345" v="39" actId="2696"/>
          <pc:sldLayoutMkLst>
            <pc:docMk/>
            <pc:sldMasterMk cId="962551927" sldId="2147483806"/>
            <pc:sldLayoutMk cId="1784592221" sldId="2147483808"/>
          </pc:sldLayoutMkLst>
        </pc:sldLayoutChg>
        <pc:sldLayoutChg chg="del">
          <pc:chgData name="Kirstie Smith" userId="8c0866de-176b-4465-b2e8-451472a10f8a" providerId="ADAL" clId="{C82A715B-7F99-4040-BD76-4ECDE6BD5C03}" dt="2023-11-28T14:25:21.343" v="36" actId="2696"/>
          <pc:sldLayoutMkLst>
            <pc:docMk/>
            <pc:sldMasterMk cId="962551927" sldId="2147483806"/>
            <pc:sldLayoutMk cId="274905584" sldId="2147483809"/>
          </pc:sldLayoutMkLst>
        </pc:sldLayoutChg>
        <pc:sldLayoutChg chg="del">
          <pc:chgData name="Kirstie Smith" userId="8c0866de-176b-4465-b2e8-451472a10f8a" providerId="ADAL" clId="{C82A715B-7F99-4040-BD76-4ECDE6BD5C03}" dt="2023-11-28T14:25:21.347" v="42" actId="2696"/>
          <pc:sldLayoutMkLst>
            <pc:docMk/>
            <pc:sldMasterMk cId="962551927" sldId="2147483806"/>
            <pc:sldLayoutMk cId="2649461085" sldId="2147483810"/>
          </pc:sldLayoutMkLst>
        </pc:sldLayoutChg>
        <pc:sldLayoutChg chg="del">
          <pc:chgData name="Kirstie Smith" userId="8c0866de-176b-4465-b2e8-451472a10f8a" providerId="ADAL" clId="{C82A715B-7F99-4040-BD76-4ECDE6BD5C03}" dt="2023-11-28T14:25:21.342" v="34" actId="2696"/>
          <pc:sldLayoutMkLst>
            <pc:docMk/>
            <pc:sldMasterMk cId="962551927" sldId="2147483806"/>
            <pc:sldLayoutMk cId="1703315540" sldId="2147483811"/>
          </pc:sldLayoutMkLst>
        </pc:sldLayoutChg>
        <pc:sldLayoutChg chg="del">
          <pc:chgData name="Kirstie Smith" userId="8c0866de-176b-4465-b2e8-451472a10f8a" providerId="ADAL" clId="{C82A715B-7F99-4040-BD76-4ECDE6BD5C03}" dt="2023-11-28T14:25:21.343" v="35" actId="2696"/>
          <pc:sldLayoutMkLst>
            <pc:docMk/>
            <pc:sldMasterMk cId="962551927" sldId="2147483806"/>
            <pc:sldLayoutMk cId="2020966990" sldId="2147483812"/>
          </pc:sldLayoutMkLst>
        </pc:sldLayoutChg>
        <pc:sldLayoutChg chg="del">
          <pc:chgData name="Kirstie Smith" userId="8c0866de-176b-4465-b2e8-451472a10f8a" providerId="ADAL" clId="{C82A715B-7F99-4040-BD76-4ECDE6BD5C03}" dt="2023-11-28T14:25:21.342" v="33" actId="2696"/>
          <pc:sldLayoutMkLst>
            <pc:docMk/>
            <pc:sldMasterMk cId="962551927" sldId="2147483806"/>
            <pc:sldLayoutMk cId="2451699113" sldId="2147483813"/>
          </pc:sldLayoutMkLst>
        </pc:sldLayoutChg>
        <pc:sldLayoutChg chg="del">
          <pc:chgData name="Kirstie Smith" userId="8c0866de-176b-4465-b2e8-451472a10f8a" providerId="ADAL" clId="{C82A715B-7F99-4040-BD76-4ECDE6BD5C03}" dt="2023-11-28T14:25:21.346" v="40" actId="2696"/>
          <pc:sldLayoutMkLst>
            <pc:docMk/>
            <pc:sldMasterMk cId="962551927" sldId="2147483806"/>
            <pc:sldLayoutMk cId="1375423410" sldId="2147483814"/>
          </pc:sldLayoutMkLst>
        </pc:sldLayoutChg>
        <pc:sldLayoutChg chg="del">
          <pc:chgData name="Kirstie Smith" userId="8c0866de-176b-4465-b2e8-451472a10f8a" providerId="ADAL" clId="{C82A715B-7F99-4040-BD76-4ECDE6BD5C03}" dt="2023-11-28T14:25:21.346" v="41" actId="2696"/>
          <pc:sldLayoutMkLst>
            <pc:docMk/>
            <pc:sldMasterMk cId="962551927" sldId="2147483806"/>
            <pc:sldLayoutMk cId="683221351" sldId="2147483815"/>
          </pc:sldLayoutMkLst>
        </pc:sldLayoutChg>
        <pc:sldLayoutChg chg="del">
          <pc:chgData name="Kirstie Smith" userId="8c0866de-176b-4465-b2e8-451472a10f8a" providerId="ADAL" clId="{C82A715B-7F99-4040-BD76-4ECDE6BD5C03}" dt="2023-11-28T14:25:21.345" v="38" actId="2696"/>
          <pc:sldLayoutMkLst>
            <pc:docMk/>
            <pc:sldMasterMk cId="962551927" sldId="2147483806"/>
            <pc:sldLayoutMk cId="3004214495" sldId="2147483816"/>
          </pc:sldLayoutMkLst>
        </pc:sldLayoutChg>
        <pc:sldLayoutChg chg="del">
          <pc:chgData name="Kirstie Smith" userId="8c0866de-176b-4465-b2e8-451472a10f8a" providerId="ADAL" clId="{C82A715B-7F99-4040-BD76-4ECDE6BD5C03}" dt="2023-11-28T14:25:21.336" v="32" actId="2696"/>
          <pc:sldLayoutMkLst>
            <pc:docMk/>
            <pc:sldMasterMk cId="962551927" sldId="2147483806"/>
            <pc:sldLayoutMk cId="461982652" sldId="2147483817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151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C26DCA-D0E9-086E-31A1-35FE9AB8713F}"/>
              </a:ext>
            </a:extLst>
          </p:cNvPr>
          <p:cNvSpPr/>
          <p:nvPr userDrawn="1"/>
        </p:nvSpPr>
        <p:spPr>
          <a:xfrm>
            <a:off x="21287" y="39921900"/>
            <a:ext cx="30232640" cy="2859420"/>
          </a:xfrm>
          <a:prstGeom prst="rect">
            <a:avLst/>
          </a:prstGeom>
          <a:solidFill>
            <a:srgbClr val="2138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70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805" dirty="0">
              <a:solidFill>
                <a:schemeClr val="tx1"/>
              </a:solidFill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71D0F0A-7567-F403-DF43-D46BBE5CD87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2573" y="62735"/>
            <a:ext cx="30232640" cy="8908193"/>
          </a:xfrm>
          <a:prstGeom prst="rect">
            <a:avLst/>
          </a:prstGeom>
          <a:solidFill>
            <a:srgbClr val="21386A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46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46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46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46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766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766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766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766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766">
          <a:solidFill>
            <a:schemeClr val="tx1"/>
          </a:solidFill>
          <a:latin typeface="Calibri Light" panose="020F0302020204030204" pitchFamily="34" charset="0"/>
        </a:defRPr>
      </a:lvl5pPr>
      <a:lvl6pPr marL="914189" algn="l" rtl="0" fontAlgn="base">
        <a:lnSpc>
          <a:spcPct val="90000"/>
        </a:lnSpc>
        <a:spcBef>
          <a:spcPct val="0"/>
        </a:spcBef>
        <a:spcAft>
          <a:spcPct val="0"/>
        </a:spcAft>
        <a:defRPr sz="8798">
          <a:solidFill>
            <a:schemeClr val="tx1"/>
          </a:solidFill>
          <a:latin typeface="Calibri Light" panose="020F0302020204030204" pitchFamily="34" charset="0"/>
        </a:defRPr>
      </a:lvl6pPr>
      <a:lvl7pPr marL="1828377" algn="l" rtl="0" fontAlgn="base">
        <a:lnSpc>
          <a:spcPct val="90000"/>
        </a:lnSpc>
        <a:spcBef>
          <a:spcPct val="0"/>
        </a:spcBef>
        <a:spcAft>
          <a:spcPct val="0"/>
        </a:spcAft>
        <a:defRPr sz="8798">
          <a:solidFill>
            <a:schemeClr val="tx1"/>
          </a:solidFill>
          <a:latin typeface="Calibri Light" panose="020F0302020204030204" pitchFamily="34" charset="0"/>
        </a:defRPr>
      </a:lvl7pPr>
      <a:lvl8pPr marL="2742566" algn="l" rtl="0" fontAlgn="base">
        <a:lnSpc>
          <a:spcPct val="90000"/>
        </a:lnSpc>
        <a:spcBef>
          <a:spcPct val="0"/>
        </a:spcBef>
        <a:spcAft>
          <a:spcPct val="0"/>
        </a:spcAft>
        <a:defRPr sz="8798">
          <a:solidFill>
            <a:schemeClr val="tx1"/>
          </a:solidFill>
          <a:latin typeface="Calibri Light" panose="020F0302020204030204" pitchFamily="34" charset="0"/>
        </a:defRPr>
      </a:lvl8pPr>
      <a:lvl9pPr marL="3656754" algn="l" rtl="0" fontAlgn="base">
        <a:lnSpc>
          <a:spcPct val="90000"/>
        </a:lnSpc>
        <a:spcBef>
          <a:spcPct val="0"/>
        </a:spcBef>
        <a:spcAft>
          <a:spcPct val="0"/>
        </a:spcAft>
        <a:defRPr sz="8798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55615" indent="-455615" algn="l" rtl="0" eaLnBrk="0" fontAlgn="base" hangingPunct="0">
        <a:lnSpc>
          <a:spcPct val="90000"/>
        </a:lnSpc>
        <a:spcBef>
          <a:spcPts val="1998"/>
        </a:spcBef>
        <a:spcAft>
          <a:spcPct val="0"/>
        </a:spcAft>
        <a:buFont typeface="Arial" panose="020B0604020202020204" pitchFamily="34" charset="0"/>
        <a:buChar char="•"/>
        <a:defRPr sz="5514" kern="1200">
          <a:solidFill>
            <a:schemeClr val="tx1"/>
          </a:solidFill>
          <a:latin typeface="+mn-lt"/>
          <a:ea typeface="+mn-ea"/>
          <a:cs typeface="+mn-cs"/>
        </a:defRPr>
      </a:lvl1pPr>
      <a:lvl2pPr marL="1369089" indent="-455615" algn="l" rtl="0" eaLnBrk="0" fontAlgn="base" hangingPunct="0">
        <a:lnSpc>
          <a:spcPct val="90000"/>
        </a:lnSpc>
        <a:spcBef>
          <a:spcPts val="1008"/>
        </a:spcBef>
        <a:spcAft>
          <a:spcPct val="0"/>
        </a:spcAft>
        <a:buFont typeface="Arial" panose="020B0604020202020204" pitchFamily="34" charset="0"/>
        <a:buChar char="•"/>
        <a:defRPr sz="4666" kern="1200">
          <a:solidFill>
            <a:schemeClr val="tx1"/>
          </a:solidFill>
          <a:latin typeface="+mn-lt"/>
          <a:ea typeface="+mn-ea"/>
          <a:cs typeface="+mn-cs"/>
        </a:defRPr>
      </a:lvl2pPr>
      <a:lvl3pPr marL="2284807" indent="-455615" algn="l" rtl="0" eaLnBrk="0" fontAlgn="base" hangingPunct="0">
        <a:lnSpc>
          <a:spcPct val="90000"/>
        </a:lnSpc>
        <a:spcBef>
          <a:spcPts val="1008"/>
        </a:spcBef>
        <a:spcAft>
          <a:spcPct val="0"/>
        </a:spcAft>
        <a:buFont typeface="Arial" panose="020B0604020202020204" pitchFamily="34" charset="0"/>
        <a:buChar char="•"/>
        <a:defRPr sz="3959" kern="1200">
          <a:solidFill>
            <a:schemeClr val="tx1"/>
          </a:solidFill>
          <a:latin typeface="+mn-lt"/>
          <a:ea typeface="+mn-ea"/>
          <a:cs typeface="+mn-cs"/>
        </a:defRPr>
      </a:lvl3pPr>
      <a:lvl4pPr marL="3198281" indent="-455615" algn="l" rtl="0" eaLnBrk="0" fontAlgn="base" hangingPunct="0">
        <a:lnSpc>
          <a:spcPct val="90000"/>
        </a:lnSpc>
        <a:spcBef>
          <a:spcPts val="1008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4111755" indent="-455615" algn="l" rtl="0" eaLnBrk="0" fontAlgn="base" hangingPunct="0">
        <a:lnSpc>
          <a:spcPct val="90000"/>
        </a:lnSpc>
        <a:spcBef>
          <a:spcPts val="1008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5028037" indent="-457094" algn="l" defTabSz="1828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225" indent="-457094" algn="l" defTabSz="1828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414" indent="-457094" algn="l" defTabSz="1828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602" indent="-457094" algn="l" defTabSz="1828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77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189" algn="l" defTabSz="1828377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377" algn="l" defTabSz="1828377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566" algn="l" defTabSz="1828377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754" algn="l" defTabSz="1828377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0943" algn="l" defTabSz="1828377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131" algn="l" defTabSz="1828377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320" algn="l" defTabSz="1828377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508" algn="l" defTabSz="1828377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70C6A347-A710-194B-BF08-160CFE9DA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6101" y="40483011"/>
            <a:ext cx="2634975" cy="171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196" tIns="61675" rIns="130196" bIns="61675">
            <a:spAutoFit/>
          </a:bodyPr>
          <a:lstStyle>
            <a:lvl1pPr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452" dirty="0">
                <a:solidFill>
                  <a:schemeClr val="bg1"/>
                </a:solidFill>
                <a:latin typeface="Helvetica" pitchFamily="2" charset="0"/>
              </a:rPr>
              <a:t>Insert </a:t>
            </a:r>
            <a:r>
              <a:rPr lang="en-US" altLang="en-US" sz="3452" dirty="0">
                <a:solidFill>
                  <a:schemeClr val="bg1"/>
                </a:solidFill>
                <a:latin typeface="Arial" panose="020B0604020202020204" pitchFamily="34" charset="0"/>
              </a:rPr>
              <a:t>Partner</a:t>
            </a:r>
            <a:r>
              <a:rPr lang="en-US" altLang="en-US" sz="3452" dirty="0">
                <a:solidFill>
                  <a:schemeClr val="bg1"/>
                </a:solidFill>
                <a:latin typeface="Helvetica" pitchFamily="2" charset="0"/>
              </a:rPr>
              <a:t> Logo Here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3BB1E3E-6948-0143-8CA3-AAD38B71D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056" y="41089070"/>
            <a:ext cx="20449115" cy="945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196" tIns="61675" rIns="130196" bIns="61675">
            <a:spAutoFit/>
          </a:bodyPr>
          <a:lstStyle>
            <a:lvl1pPr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r>
              <a:rPr lang="en-US" altLang="en-US" sz="8000" b="1" baseline="8000" dirty="0" err="1">
                <a:solidFill>
                  <a:schemeClr val="bg1"/>
                </a:solidFill>
                <a:latin typeface="Arial" panose="020B0604020202020204" pitchFamily="34" charset="0"/>
              </a:rPr>
              <a:t>qmul.ac.uk</a:t>
            </a:r>
            <a:endParaRPr lang="en-US" altLang="en-US" sz="8000" b="1" baseline="80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6C5008C-F129-D242-AD89-8BA460CB6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4897" y="40451588"/>
            <a:ext cx="2637219" cy="171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196" tIns="61675" rIns="130196" bIns="61675">
            <a:spAutoFit/>
          </a:bodyPr>
          <a:lstStyle>
            <a:lvl1pPr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452" dirty="0">
                <a:solidFill>
                  <a:schemeClr val="bg1"/>
                </a:solidFill>
                <a:latin typeface="Helvetica" pitchFamily="2" charset="0"/>
              </a:rPr>
              <a:t>Insert </a:t>
            </a:r>
            <a:r>
              <a:rPr lang="en-US" altLang="en-US" sz="3452" dirty="0">
                <a:solidFill>
                  <a:schemeClr val="bg1"/>
                </a:solidFill>
                <a:latin typeface="Arial" panose="020B0604020202020204" pitchFamily="34" charset="0"/>
              </a:rPr>
              <a:t>Partner</a:t>
            </a:r>
            <a:r>
              <a:rPr lang="en-US" altLang="en-US" sz="3452" dirty="0">
                <a:solidFill>
                  <a:schemeClr val="bg1"/>
                </a:solidFill>
                <a:latin typeface="Helvetica" pitchFamily="2" charset="0"/>
              </a:rPr>
              <a:t> Logo Here</a:t>
            </a: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034B3651-6D1E-6A42-B970-6C1C71DAE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2388" y="3085404"/>
            <a:ext cx="26500783" cy="280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706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altLang="en-US" sz="17631" dirty="0">
                <a:solidFill>
                  <a:schemeClr val="bg1"/>
                </a:solidFill>
              </a:rPr>
              <a:t>Research Title Here</a:t>
            </a:r>
            <a:endParaRPr lang="en-US" altLang="en-US" sz="17631" dirty="0">
              <a:solidFill>
                <a:schemeClr val="bg1"/>
              </a:solidFill>
            </a:endParaRP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0BC507E0-3744-F342-A0B6-EA59331F4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2388" y="6168488"/>
            <a:ext cx="26500783" cy="1177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706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altLang="en-US" sz="7052" dirty="0">
                <a:solidFill>
                  <a:schemeClr val="bg1"/>
                </a:solidFill>
              </a:rPr>
              <a:t>Authors</a:t>
            </a:r>
            <a:endParaRPr lang="en-US" altLang="en-US" sz="7052" dirty="0">
              <a:solidFill>
                <a:schemeClr val="bg1"/>
              </a:solidFill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41793F54-CC9D-5C4E-84B1-DD58E6D7A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2388" y="2069378"/>
            <a:ext cx="26500785" cy="781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alt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Institute/department name here</a:t>
            </a:r>
            <a:endParaRPr lang="en-US" altLang="en-US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609" name="Picture 12">
            <a:extLst>
              <a:ext uri="{FF2B5EF4-FFF2-40B4-BE49-F238E27FC236}">
                <a16:creationId xmlns:a16="http://schemas.microsoft.com/office/drawing/2014/main" id="{4DC71D10-5B63-3673-9E27-820A511C62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721" y="40604842"/>
            <a:ext cx="5510107" cy="147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  <SharedWithUsers xmlns="6649982f-b66b-4072-8006-4697fed55f9d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FEC54B-2A00-4D4E-9429-396379B46742}">
  <ds:schemaRefs>
    <ds:schemaRef ds:uri="http://schemas.microsoft.com/sharepoint/v3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d5efd484-15aa-41a0-83f6-0646502cb6d6"/>
    <ds:schemaRef ds:uri="http://purl.org/dc/dcmitype/"/>
    <ds:schemaRef ds:uri="http://schemas.openxmlformats.org/package/2006/metadata/core-properties"/>
    <ds:schemaRef ds:uri="6649982f-b66b-4072-8006-4697fed55f9d"/>
    <ds:schemaRef ds:uri="http://schemas.microsoft.com/office/infopath/2007/PartnerControls"/>
    <ds:schemaRef ds:uri="45ae7f3d-bcd0-4e4b-af93-f03a9fbb19b5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3C41983-41DC-4C79-89C1-7F3996B41C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F9141D-8A18-4B75-BD1E-6F3DF865875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BFBDD5CB-9CDF-44BD-A740-A64130386D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45ae7f3d-bcd0-4e4b-af93-f03a9fbb19b5"/>
    <ds:schemaRef ds:uri="6649982f-b66b-4072-8006-4697fed55f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22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Custom Design</vt:lpstr>
      <vt:lpstr>PowerPoint Presentation</vt:lpstr>
    </vt:vector>
  </TitlesOfParts>
  <Company>Kris Bush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Kirstie Smith</cp:lastModifiedBy>
  <cp:revision>22</cp:revision>
  <cp:lastPrinted>2007-04-12T12:34:01Z</cp:lastPrinted>
  <dcterms:modified xsi:type="dcterms:W3CDTF">2023-11-28T14:26:19Z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Order">
    <vt:r8>31000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TaxKeyword">
    <vt:lpwstr/>
  </property>
  <property fmtid="{D5CDD505-2E9C-101B-9397-08002B2CF9AE}" pid="10" name="QMULDocumentStatus">
    <vt:lpwstr/>
  </property>
  <property fmtid="{D5CDD505-2E9C-101B-9397-08002B2CF9AE}" pid="11" name="QMULInformationClassification">
    <vt:lpwstr>1;#Protect|9124d8d9-0c1c-41e9-aa14-aba001e9a028</vt:lpwstr>
  </property>
  <property fmtid="{D5CDD505-2E9C-101B-9397-08002B2CF9AE}" pid="12" name="QMULLocation">
    <vt:lpwstr/>
  </property>
  <property fmtid="{D5CDD505-2E9C-101B-9397-08002B2CF9AE}" pid="13" name="QMULDepartment">
    <vt:lpwstr/>
  </property>
  <property fmtid="{D5CDD505-2E9C-101B-9397-08002B2CF9AE}" pid="14" name="QMULDocumentType">
    <vt:lpwstr/>
  </property>
  <property fmtid="{D5CDD505-2E9C-101B-9397-08002B2CF9AE}" pid="15" name="QMULSchool">
    <vt:lpwstr/>
  </property>
  <property fmtid="{D5CDD505-2E9C-101B-9397-08002B2CF9AE}" pid="16" name="MediaServiceImageTags">
    <vt:lpwstr/>
  </property>
</Properties>
</file>