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8" r:id="rId7"/>
    <p:sldId id="259" r:id="rId8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  <a:srgbClr val="0D3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D11E33-13E3-F24D-956F-9CF8A982A07B}" v="6" dt="2023-11-28T14:31:01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3"/>
    <p:restoredTop sz="94694"/>
  </p:normalViewPr>
  <p:slideViewPr>
    <p:cSldViewPr snapToGrid="0" snapToObjects="1" showGuides="1">
      <p:cViewPr>
        <p:scale>
          <a:sx n="25" d="100"/>
          <a:sy n="25" d="100"/>
        </p:scale>
        <p:origin x="2464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e Smith" userId="8c0866de-176b-4465-b2e8-451472a10f8a" providerId="ADAL" clId="{A6D11E33-13E3-F24D-956F-9CF8A982A07B}"/>
    <pc:docChg chg="undo custSel modSld">
      <pc:chgData name="Kirstie Smith" userId="8c0866de-176b-4465-b2e8-451472a10f8a" providerId="ADAL" clId="{A6D11E33-13E3-F24D-956F-9CF8A982A07B}" dt="2023-11-28T14:32:45.659" v="174" actId="20577"/>
      <pc:docMkLst>
        <pc:docMk/>
      </pc:docMkLst>
      <pc:sldChg chg="addSp delSp modSp mod setBg">
        <pc:chgData name="Kirstie Smith" userId="8c0866de-176b-4465-b2e8-451472a10f8a" providerId="ADAL" clId="{A6D11E33-13E3-F24D-956F-9CF8A982A07B}" dt="2023-11-28T14:32:45.659" v="174" actId="20577"/>
        <pc:sldMkLst>
          <pc:docMk/>
          <pc:sldMk cId="1705091453" sldId="256"/>
        </pc:sldMkLst>
        <pc:spChg chg="del">
          <ac:chgData name="Kirstie Smith" userId="8c0866de-176b-4465-b2e8-451472a10f8a" providerId="ADAL" clId="{A6D11E33-13E3-F24D-956F-9CF8A982A07B}" dt="2023-11-28T14:30:28.041" v="106" actId="478"/>
          <ac:spMkLst>
            <pc:docMk/>
            <pc:sldMk cId="1705091453" sldId="256"/>
            <ac:spMk id="2" creationId="{D8C79A2E-91A5-E975-960F-4C91E30A983B}"/>
          </ac:spMkLst>
        </pc:spChg>
        <pc:spChg chg="del">
          <ac:chgData name="Kirstie Smith" userId="8c0866de-176b-4465-b2e8-451472a10f8a" providerId="ADAL" clId="{A6D11E33-13E3-F24D-956F-9CF8A982A07B}" dt="2023-11-28T14:30:01.516" v="101" actId="478"/>
          <ac:spMkLst>
            <pc:docMk/>
            <pc:sldMk cId="1705091453" sldId="256"/>
            <ac:spMk id="3" creationId="{5060D755-FC6F-5C5B-1B52-ED50FECFBC52}"/>
          </ac:spMkLst>
        </pc:spChg>
        <pc:spChg chg="del">
          <ac:chgData name="Kirstie Smith" userId="8c0866de-176b-4465-b2e8-451472a10f8a" providerId="ADAL" clId="{A6D11E33-13E3-F24D-956F-9CF8A982A07B}" dt="2023-11-28T14:29:53.903" v="100" actId="478"/>
          <ac:spMkLst>
            <pc:docMk/>
            <pc:sldMk cId="1705091453" sldId="256"/>
            <ac:spMk id="4" creationId="{BC0BEF5C-594A-E82E-7347-BACB21AD127C}"/>
          </ac:spMkLst>
        </pc:spChg>
        <pc:spChg chg="mod">
          <ac:chgData name="Kirstie Smith" userId="8c0866de-176b-4465-b2e8-451472a10f8a" providerId="ADAL" clId="{A6D11E33-13E3-F24D-956F-9CF8A982A07B}" dt="2023-11-28T14:30:25.692" v="105" actId="167"/>
          <ac:spMkLst>
            <pc:docMk/>
            <pc:sldMk cId="1705091453" sldId="256"/>
            <ac:spMk id="8" creationId="{8AA18A47-F581-F142-8D89-4F93F38144DE}"/>
          </ac:spMkLst>
        </pc:spChg>
        <pc:spChg chg="mod">
          <ac:chgData name="Kirstie Smith" userId="8c0866de-176b-4465-b2e8-451472a10f8a" providerId="ADAL" clId="{A6D11E33-13E3-F24D-956F-9CF8A982A07B}" dt="2023-11-28T14:32:45.659" v="174" actId="20577"/>
          <ac:spMkLst>
            <pc:docMk/>
            <pc:sldMk cId="1705091453" sldId="256"/>
            <ac:spMk id="11" creationId="{51E4D324-D591-772A-9D03-E4603CF58B9E}"/>
          </ac:spMkLst>
        </pc:spChg>
        <pc:spChg chg="mod">
          <ac:chgData name="Kirstie Smith" userId="8c0866de-176b-4465-b2e8-451472a10f8a" providerId="ADAL" clId="{A6D11E33-13E3-F24D-956F-9CF8A982A07B}" dt="2023-11-28T14:32:19.471" v="158" actId="20577"/>
          <ac:spMkLst>
            <pc:docMk/>
            <pc:sldMk cId="1705091453" sldId="256"/>
            <ac:spMk id="12" creationId="{EB714495-037A-CD44-EFC3-4F6FB939A65B}"/>
          </ac:spMkLst>
        </pc:spChg>
        <pc:spChg chg="add del mod">
          <ac:chgData name="Kirstie Smith" userId="8c0866de-176b-4465-b2e8-451472a10f8a" providerId="ADAL" clId="{A6D11E33-13E3-F24D-956F-9CF8A982A07B}" dt="2023-11-28T14:30:31.910" v="107" actId="478"/>
          <ac:spMkLst>
            <pc:docMk/>
            <pc:sldMk cId="1705091453" sldId="256"/>
            <ac:spMk id="14" creationId="{5DBA63C9-A0C3-13F2-622A-8CA2D582E1E1}"/>
          </ac:spMkLst>
        </pc:spChg>
        <pc:spChg chg="mod">
          <ac:chgData name="Kirstie Smith" userId="8c0866de-176b-4465-b2e8-451472a10f8a" providerId="ADAL" clId="{A6D11E33-13E3-F24D-956F-9CF8A982A07B}" dt="2023-11-28T14:29:18.332" v="79" actId="20577"/>
          <ac:spMkLst>
            <pc:docMk/>
            <pc:sldMk cId="1705091453" sldId="256"/>
            <ac:spMk id="19" creationId="{B341F467-D664-92C1-9AE0-E26BFAF032E6}"/>
          </ac:spMkLst>
        </pc:spChg>
        <pc:spChg chg="del">
          <ac:chgData name="Kirstie Smith" userId="8c0866de-176b-4465-b2e8-451472a10f8a" providerId="ADAL" clId="{A6D11E33-13E3-F24D-956F-9CF8A982A07B}" dt="2023-11-28T14:28:46.876" v="5" actId="478"/>
          <ac:spMkLst>
            <pc:docMk/>
            <pc:sldMk cId="1705091453" sldId="256"/>
            <ac:spMk id="23" creationId="{FDCECE6D-AA8E-DB8B-180D-5D24852DE6B9}"/>
          </ac:spMkLst>
        </pc:spChg>
        <pc:spChg chg="del">
          <ac:chgData name="Kirstie Smith" userId="8c0866de-176b-4465-b2e8-451472a10f8a" providerId="ADAL" clId="{A6D11E33-13E3-F24D-956F-9CF8A982A07B}" dt="2023-11-28T14:28:42.394" v="2" actId="478"/>
          <ac:spMkLst>
            <pc:docMk/>
            <pc:sldMk cId="1705091453" sldId="256"/>
            <ac:spMk id="24" creationId="{0EBEFBF6-75F6-B349-B877-9CEDA3552C67}"/>
          </ac:spMkLst>
        </pc:spChg>
        <pc:spChg chg="del mod">
          <ac:chgData name="Kirstie Smith" userId="8c0866de-176b-4465-b2e8-451472a10f8a" providerId="ADAL" clId="{A6D11E33-13E3-F24D-956F-9CF8A982A07B}" dt="2023-11-28T14:28:44.304" v="4" actId="478"/>
          <ac:spMkLst>
            <pc:docMk/>
            <pc:sldMk cId="1705091453" sldId="256"/>
            <ac:spMk id="25" creationId="{BA1CD795-0B22-9165-1A09-52D06D2579FF}"/>
          </ac:spMkLst>
        </pc:spChg>
        <pc:picChg chg="del">
          <ac:chgData name="Kirstie Smith" userId="8c0866de-176b-4465-b2e8-451472a10f8a" providerId="ADAL" clId="{A6D11E33-13E3-F24D-956F-9CF8A982A07B}" dt="2023-11-28T14:28:41.004" v="0" actId="478"/>
          <ac:picMkLst>
            <pc:docMk/>
            <pc:sldMk cId="1705091453" sldId="256"/>
            <ac:picMk id="9" creationId="{68D88A1A-59F1-C318-C78B-1548D4C9975C}"/>
          </ac:picMkLst>
        </pc:picChg>
        <pc:picChg chg="del">
          <ac:chgData name="Kirstie Smith" userId="8c0866de-176b-4465-b2e8-451472a10f8a" providerId="ADAL" clId="{A6D11E33-13E3-F24D-956F-9CF8A982A07B}" dt="2023-11-28T14:28:41.837" v="1" actId="478"/>
          <ac:picMkLst>
            <pc:docMk/>
            <pc:sldMk cId="1705091453" sldId="256"/>
            <ac:picMk id="15" creationId="{48CE5E6A-931B-D6FD-1332-AF998F5BB1B2}"/>
          </ac:picMkLst>
        </pc:picChg>
      </pc:sldChg>
      <pc:sldChg chg="addSp delSp modSp mod setBg">
        <pc:chgData name="Kirstie Smith" userId="8c0866de-176b-4465-b2e8-451472a10f8a" providerId="ADAL" clId="{A6D11E33-13E3-F24D-956F-9CF8A982A07B}" dt="2023-11-28T14:32:02.113" v="146" actId="20577"/>
        <pc:sldMkLst>
          <pc:docMk/>
          <pc:sldMk cId="580144312" sldId="258"/>
        </pc:sldMkLst>
        <pc:spChg chg="add mod">
          <ac:chgData name="Kirstie Smith" userId="8c0866de-176b-4465-b2e8-451472a10f8a" providerId="ADAL" clId="{A6D11E33-13E3-F24D-956F-9CF8A982A07B}" dt="2023-11-28T14:29:37.828" v="92"/>
          <ac:spMkLst>
            <pc:docMk/>
            <pc:sldMk cId="580144312" sldId="258"/>
            <ac:spMk id="2" creationId="{9684ED50-DCC2-91E3-763F-E4A410F7DC82}"/>
          </ac:spMkLst>
        </pc:spChg>
        <pc:spChg chg="add del">
          <ac:chgData name="Kirstie Smith" userId="8c0866de-176b-4465-b2e8-451472a10f8a" providerId="ADAL" clId="{A6D11E33-13E3-F24D-956F-9CF8A982A07B}" dt="2023-11-28T14:30:38.086" v="108" actId="478"/>
          <ac:spMkLst>
            <pc:docMk/>
            <pc:sldMk cId="580144312" sldId="258"/>
            <ac:spMk id="4" creationId="{BC0BEF5C-594A-E82E-7347-BACB21AD127C}"/>
          </ac:spMkLst>
        </pc:spChg>
        <pc:spChg chg="del mod">
          <ac:chgData name="Kirstie Smith" userId="8c0866de-176b-4465-b2e8-451472a10f8a" providerId="ADAL" clId="{A6D11E33-13E3-F24D-956F-9CF8A982A07B}" dt="2023-11-28T14:29:29.472" v="82" actId="478"/>
          <ac:spMkLst>
            <pc:docMk/>
            <pc:sldMk cId="580144312" sldId="258"/>
            <ac:spMk id="19" creationId="{19A9E7CC-1D4D-A04C-FE45-DCAD2284E69A}"/>
          </ac:spMkLst>
        </pc:spChg>
        <pc:spChg chg="del mod">
          <ac:chgData name="Kirstie Smith" userId="8c0866de-176b-4465-b2e8-451472a10f8a" providerId="ADAL" clId="{A6D11E33-13E3-F24D-956F-9CF8A982A07B}" dt="2023-11-28T14:29:30.358" v="83" actId="478"/>
          <ac:spMkLst>
            <pc:docMk/>
            <pc:sldMk cId="580144312" sldId="258"/>
            <ac:spMk id="20" creationId="{B7F19CEF-9523-A084-F64E-BC407FCD0534}"/>
          </ac:spMkLst>
        </pc:spChg>
        <pc:spChg chg="del mod">
          <ac:chgData name="Kirstie Smith" userId="8c0866de-176b-4465-b2e8-451472a10f8a" providerId="ADAL" clId="{A6D11E33-13E3-F24D-956F-9CF8A982A07B}" dt="2023-11-28T14:29:36.669" v="91" actId="478"/>
          <ac:spMkLst>
            <pc:docMk/>
            <pc:sldMk cId="580144312" sldId="258"/>
            <ac:spMk id="21" creationId="{19DBD6A6-1435-86C9-FB96-A61A0395CB84}"/>
          </ac:spMkLst>
        </pc:spChg>
        <pc:spChg chg="mod">
          <ac:chgData name="Kirstie Smith" userId="8c0866de-176b-4465-b2e8-451472a10f8a" providerId="ADAL" clId="{A6D11E33-13E3-F24D-956F-9CF8A982A07B}" dt="2023-11-28T14:32:02.113" v="146" actId="20577"/>
          <ac:spMkLst>
            <pc:docMk/>
            <pc:sldMk cId="580144312" sldId="258"/>
            <ac:spMk id="22" creationId="{97442076-7677-8C2A-5936-7A97E0171A01}"/>
          </ac:spMkLst>
        </pc:spChg>
        <pc:spChg chg="del mod">
          <ac:chgData name="Kirstie Smith" userId="8c0866de-176b-4465-b2e8-451472a10f8a" providerId="ADAL" clId="{A6D11E33-13E3-F24D-956F-9CF8A982A07B}" dt="2023-11-28T14:29:33.217" v="88" actId="478"/>
          <ac:spMkLst>
            <pc:docMk/>
            <pc:sldMk cId="580144312" sldId="258"/>
            <ac:spMk id="23" creationId="{AD9C89FF-A8A6-01B1-1447-9F468FD5DA24}"/>
          </ac:spMkLst>
        </pc:spChg>
        <pc:picChg chg="del">
          <ac:chgData name="Kirstie Smith" userId="8c0866de-176b-4465-b2e8-451472a10f8a" providerId="ADAL" clId="{A6D11E33-13E3-F24D-956F-9CF8A982A07B}" dt="2023-11-28T14:29:30.879" v="84" actId="478"/>
          <ac:picMkLst>
            <pc:docMk/>
            <pc:sldMk cId="580144312" sldId="258"/>
            <ac:picMk id="17" creationId="{D7A308F3-5A9C-85A0-1004-AB8A9D169F71}"/>
          </ac:picMkLst>
        </pc:picChg>
        <pc:picChg chg="del">
          <ac:chgData name="Kirstie Smith" userId="8c0866de-176b-4465-b2e8-451472a10f8a" providerId="ADAL" clId="{A6D11E33-13E3-F24D-956F-9CF8A982A07B}" dt="2023-11-28T14:29:31.446" v="85" actId="478"/>
          <ac:picMkLst>
            <pc:docMk/>
            <pc:sldMk cId="580144312" sldId="258"/>
            <ac:picMk id="18" creationId="{3AFAD5BA-A931-B4D7-CF0E-7FA2372019D8}"/>
          </ac:picMkLst>
        </pc:picChg>
      </pc:sldChg>
      <pc:sldChg chg="addSp delSp modSp mod setBg">
        <pc:chgData name="Kirstie Smith" userId="8c0866de-176b-4465-b2e8-451472a10f8a" providerId="ADAL" clId="{A6D11E33-13E3-F24D-956F-9CF8A982A07B}" dt="2023-11-28T14:31:48.884" v="141" actId="20577"/>
        <pc:sldMkLst>
          <pc:docMk/>
          <pc:sldMk cId="4006237437" sldId="259"/>
        </pc:sldMkLst>
        <pc:spChg chg="add mod">
          <ac:chgData name="Kirstie Smith" userId="8c0866de-176b-4465-b2e8-451472a10f8a" providerId="ADAL" clId="{A6D11E33-13E3-F24D-956F-9CF8A982A07B}" dt="2023-11-28T14:29:49.083" v="99"/>
          <ac:spMkLst>
            <pc:docMk/>
            <pc:sldMk cId="4006237437" sldId="259"/>
            <ac:spMk id="2" creationId="{A2DB923C-332B-8738-441E-4538129A87C9}"/>
          </ac:spMkLst>
        </pc:spChg>
        <pc:spChg chg="del">
          <ac:chgData name="Kirstie Smith" userId="8c0866de-176b-4465-b2e8-451472a10f8a" providerId="ADAL" clId="{A6D11E33-13E3-F24D-956F-9CF8A982A07B}" dt="2023-11-28T14:30:41.032" v="109" actId="478"/>
          <ac:spMkLst>
            <pc:docMk/>
            <pc:sldMk cId="4006237437" sldId="259"/>
            <ac:spMk id="4" creationId="{BC0BEF5C-594A-E82E-7347-BACB21AD127C}"/>
          </ac:spMkLst>
        </pc:spChg>
        <pc:spChg chg="del">
          <ac:chgData name="Kirstie Smith" userId="8c0866de-176b-4465-b2e8-451472a10f8a" providerId="ADAL" clId="{A6D11E33-13E3-F24D-956F-9CF8A982A07B}" dt="2023-11-28T14:29:43.537" v="94" actId="478"/>
          <ac:spMkLst>
            <pc:docMk/>
            <pc:sldMk cId="4006237437" sldId="259"/>
            <ac:spMk id="14" creationId="{68F63E47-18DC-69D8-3BAC-25FB2213318E}"/>
          </ac:spMkLst>
        </pc:spChg>
        <pc:spChg chg="del">
          <ac:chgData name="Kirstie Smith" userId="8c0866de-176b-4465-b2e8-451472a10f8a" providerId="ADAL" clId="{A6D11E33-13E3-F24D-956F-9CF8A982A07B}" dt="2023-11-28T14:29:42.512" v="93" actId="478"/>
          <ac:spMkLst>
            <pc:docMk/>
            <pc:sldMk cId="4006237437" sldId="259"/>
            <ac:spMk id="15" creationId="{81FF3871-FF83-69E9-E249-25761758C39C}"/>
          </ac:spMkLst>
        </pc:spChg>
        <pc:spChg chg="del">
          <ac:chgData name="Kirstie Smith" userId="8c0866de-176b-4465-b2e8-451472a10f8a" providerId="ADAL" clId="{A6D11E33-13E3-F24D-956F-9CF8A982A07B}" dt="2023-11-28T14:29:45.055" v="95" actId="478"/>
          <ac:spMkLst>
            <pc:docMk/>
            <pc:sldMk cId="4006237437" sldId="259"/>
            <ac:spMk id="16" creationId="{BF8F9F2D-E506-5E0F-B0CE-43A5C6004FAF}"/>
          </ac:spMkLst>
        </pc:spChg>
        <pc:spChg chg="del">
          <ac:chgData name="Kirstie Smith" userId="8c0866de-176b-4465-b2e8-451472a10f8a" providerId="ADAL" clId="{A6D11E33-13E3-F24D-956F-9CF8A982A07B}" dt="2023-11-28T14:29:45.971" v="96" actId="478"/>
          <ac:spMkLst>
            <pc:docMk/>
            <pc:sldMk cId="4006237437" sldId="259"/>
            <ac:spMk id="17" creationId="{44D4AD3E-5AAC-E156-FE31-14F9A901E4AB}"/>
          </ac:spMkLst>
        </pc:spChg>
        <pc:spChg chg="mod">
          <ac:chgData name="Kirstie Smith" userId="8c0866de-176b-4465-b2e8-451472a10f8a" providerId="ADAL" clId="{A6D11E33-13E3-F24D-956F-9CF8A982A07B}" dt="2023-11-28T14:31:48.884" v="141" actId="20577"/>
          <ac:spMkLst>
            <pc:docMk/>
            <pc:sldMk cId="4006237437" sldId="259"/>
            <ac:spMk id="22" creationId="{97442076-7677-8C2A-5936-7A97E0171A01}"/>
          </ac:spMkLst>
        </pc:spChg>
        <pc:picChg chg="del">
          <ac:chgData name="Kirstie Smith" userId="8c0866de-176b-4465-b2e8-451472a10f8a" providerId="ADAL" clId="{A6D11E33-13E3-F24D-956F-9CF8A982A07B}" dt="2023-11-28T14:29:47.465" v="98" actId="478"/>
          <ac:picMkLst>
            <pc:docMk/>
            <pc:sldMk cId="4006237437" sldId="259"/>
            <ac:picMk id="12" creationId="{303ACFAC-B117-FCE1-3B6D-62AF737EF3D4}"/>
          </ac:picMkLst>
        </pc:picChg>
        <pc:picChg chg="del">
          <ac:chgData name="Kirstie Smith" userId="8c0866de-176b-4465-b2e8-451472a10f8a" providerId="ADAL" clId="{A6D11E33-13E3-F24D-956F-9CF8A982A07B}" dt="2023-11-28T14:29:46.658" v="97" actId="478"/>
          <ac:picMkLst>
            <pc:docMk/>
            <pc:sldMk cId="4006237437" sldId="259"/>
            <ac:picMk id="13" creationId="{ED8CE5E1-AD2D-4991-2B6A-0EF28D726FF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8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4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4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7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3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4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7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3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2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7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1648E-54B1-A646-8294-6D4EFD208D23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895E5-2D7A-EB43-9859-9627088EF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5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AA18A47-F581-F142-8D89-4F93F38144DE}"/>
              </a:ext>
            </a:extLst>
          </p:cNvPr>
          <p:cNvSpPr txBox="1"/>
          <p:nvPr/>
        </p:nvSpPr>
        <p:spPr>
          <a:xfrm>
            <a:off x="2470747" y="10107280"/>
            <a:ext cx="16239925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0" b="1" spc="6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PRIVATE EVENT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0042C4-839D-EABC-D4A7-4BE688650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511" y="1211985"/>
            <a:ext cx="8066089" cy="21460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0514A4-B50C-1BCC-9177-23786D0AB8D0}"/>
              </a:ext>
            </a:extLst>
          </p:cNvPr>
          <p:cNvSpPr txBox="1"/>
          <p:nvPr/>
        </p:nvSpPr>
        <p:spPr>
          <a:xfrm>
            <a:off x="867172" y="5281566"/>
            <a:ext cx="19954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NOTICE TO STUDENTS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FEEB1B-722D-12A7-938B-803809EDEF47}"/>
              </a:ext>
            </a:extLst>
          </p:cNvPr>
          <p:cNvCxnSpPr/>
          <p:nvPr/>
        </p:nvCxnSpPr>
        <p:spPr>
          <a:xfrm>
            <a:off x="2672953" y="7271358"/>
            <a:ext cx="160377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1E4D324-D591-772A-9D03-E4603CF58B9E}"/>
              </a:ext>
            </a:extLst>
          </p:cNvPr>
          <p:cNvSpPr txBox="1"/>
          <p:nvPr/>
        </p:nvSpPr>
        <p:spPr>
          <a:xfrm>
            <a:off x="867172" y="18872906"/>
            <a:ext cx="199540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[day] [00] [month]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714495-037A-CD44-EFC3-4F6FB939A65B}"/>
              </a:ext>
            </a:extLst>
          </p:cNvPr>
          <p:cNvSpPr txBox="1"/>
          <p:nvPr/>
        </p:nvSpPr>
        <p:spPr>
          <a:xfrm>
            <a:off x="867172" y="21126981"/>
            <a:ext cx="19954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00pm – 00pm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80737D7-9F33-DE49-2FEF-F70DB9A42B8C}"/>
              </a:ext>
            </a:extLst>
          </p:cNvPr>
          <p:cNvCxnSpPr/>
          <p:nvPr/>
        </p:nvCxnSpPr>
        <p:spPr>
          <a:xfrm>
            <a:off x="2672953" y="26016558"/>
            <a:ext cx="160377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341F467-D664-92C1-9AE0-E26BFAF032E6}"/>
              </a:ext>
            </a:extLst>
          </p:cNvPr>
          <p:cNvSpPr txBox="1"/>
          <p:nvPr/>
        </p:nvSpPr>
        <p:spPr>
          <a:xfrm>
            <a:off x="2672953" y="26625133"/>
            <a:ext cx="16037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URL / social media / other information here</a:t>
            </a:r>
            <a:endParaRPr lang="en-US" sz="48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91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F0042C4-839D-EABC-D4A7-4BE688650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511" y="1211985"/>
            <a:ext cx="8066089" cy="214602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7442076-7677-8C2A-5936-7A97E0171A01}"/>
              </a:ext>
            </a:extLst>
          </p:cNvPr>
          <p:cNvSpPr txBox="1"/>
          <p:nvPr/>
        </p:nvSpPr>
        <p:spPr>
          <a:xfrm>
            <a:off x="2571848" y="7253694"/>
            <a:ext cx="16239925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5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</a:t>
            </a:r>
            <a:r>
              <a:rPr lang="en-GB" sz="125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[event name]</a:t>
            </a:r>
            <a:r>
              <a:rPr lang="en-GB" sz="125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</a:t>
            </a:r>
            <a:r>
              <a:rPr lang="en-GB" sz="125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algn="ctr"/>
            <a:r>
              <a:rPr lang="en-GB" sz="125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use the entrance </a:t>
            </a:r>
          </a:p>
          <a:p>
            <a:pPr algn="ctr"/>
            <a:r>
              <a:rPr lang="en-GB" sz="125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by [location]</a:t>
            </a:r>
            <a:endParaRPr lang="en-US" sz="12500" spc="6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BCC358B0-E0C3-C876-1CA4-EC1B047EBC2E}"/>
              </a:ext>
            </a:extLst>
          </p:cNvPr>
          <p:cNvSpPr/>
          <p:nvPr/>
        </p:nvSpPr>
        <p:spPr>
          <a:xfrm>
            <a:off x="5379061" y="14727960"/>
            <a:ext cx="10675183" cy="887035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F050C55-BCA2-3B24-A130-DD4585B73D43}"/>
              </a:ext>
            </a:extLst>
          </p:cNvPr>
          <p:cNvCxnSpPr/>
          <p:nvPr/>
        </p:nvCxnSpPr>
        <p:spPr>
          <a:xfrm>
            <a:off x="2672953" y="26016558"/>
            <a:ext cx="160377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684ED50-DCC2-91E3-763F-E4A410F7DC82}"/>
              </a:ext>
            </a:extLst>
          </p:cNvPr>
          <p:cNvSpPr txBox="1"/>
          <p:nvPr/>
        </p:nvSpPr>
        <p:spPr>
          <a:xfrm>
            <a:off x="2672953" y="26625133"/>
            <a:ext cx="16037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URL / social media / other information here</a:t>
            </a:r>
            <a:endParaRPr lang="en-US" sz="48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14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F0042C4-839D-EABC-D4A7-4BE688650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511" y="1211985"/>
            <a:ext cx="8066089" cy="214602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7442076-7677-8C2A-5936-7A97E0171A01}"/>
              </a:ext>
            </a:extLst>
          </p:cNvPr>
          <p:cNvSpPr txBox="1"/>
          <p:nvPr/>
        </p:nvSpPr>
        <p:spPr>
          <a:xfrm>
            <a:off x="2571848" y="14894108"/>
            <a:ext cx="1623992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4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use the entrance </a:t>
            </a:r>
          </a:p>
          <a:p>
            <a:pPr algn="ctr"/>
            <a:r>
              <a:rPr lang="en-GB" sz="104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by [location]</a:t>
            </a:r>
            <a:endParaRPr lang="en-US" sz="10400" spc="6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F050C55-BCA2-3B24-A130-DD4585B73D43}"/>
              </a:ext>
            </a:extLst>
          </p:cNvPr>
          <p:cNvCxnSpPr/>
          <p:nvPr/>
        </p:nvCxnSpPr>
        <p:spPr>
          <a:xfrm>
            <a:off x="2672953" y="26016558"/>
            <a:ext cx="1603771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8E70C7F-36C5-D157-691C-D10BBFD5AA52}"/>
              </a:ext>
            </a:extLst>
          </p:cNvPr>
          <p:cNvSpPr txBox="1"/>
          <p:nvPr/>
        </p:nvSpPr>
        <p:spPr>
          <a:xfrm>
            <a:off x="2097134" y="8740413"/>
            <a:ext cx="17189352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5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NO ENTRY</a:t>
            </a:r>
            <a:endParaRPr lang="en-US" sz="28500" b="1" spc="6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DB923C-332B-8738-441E-4538129A87C9}"/>
              </a:ext>
            </a:extLst>
          </p:cNvPr>
          <p:cNvSpPr txBox="1"/>
          <p:nvPr/>
        </p:nvSpPr>
        <p:spPr>
          <a:xfrm>
            <a:off x="2672953" y="26625133"/>
            <a:ext cx="16037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URL / social media / other information here</a:t>
            </a:r>
            <a:endParaRPr lang="en-US" sz="48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37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6ABF1F-2012-468F-8E87-DB2C5C17E067}">
  <ds:schemaRefs>
    <ds:schemaRef ds:uri="45ae7f3d-bcd0-4e4b-af93-f03a9fbb19b5"/>
    <ds:schemaRef ds:uri="http://schemas.microsoft.com/office/2006/documentManagement/types"/>
    <ds:schemaRef ds:uri="http://purl.org/dc/elements/1.1/"/>
    <ds:schemaRef ds:uri="http://schemas.microsoft.com/sharepoint/v3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6649982f-b66b-4072-8006-4697fed55f9d"/>
    <ds:schemaRef ds:uri="d5efd484-15aa-41a0-83f6-0646502cb6d6"/>
  </ds:schemaRefs>
</ds:datastoreItem>
</file>

<file path=customXml/itemProps2.xml><?xml version="1.0" encoding="utf-8"?>
<ds:datastoreItem xmlns:ds="http://schemas.openxmlformats.org/officeDocument/2006/customXml" ds:itemID="{D3370EE9-8408-49FB-9CFC-122BDC3519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029A28-C64D-43F6-A02D-F331C8BC7679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815F72CA-F480-44FA-B86C-FBBB768546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64</Words>
  <Application>Microsoft Macintosh PowerPoint</Application>
  <PresentationFormat>Custom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 Jarmoskaite</dc:creator>
  <cp:lastModifiedBy>Kirstie Smith</cp:lastModifiedBy>
  <cp:revision>10</cp:revision>
  <dcterms:created xsi:type="dcterms:W3CDTF">2022-04-19T09:15:14Z</dcterms:created>
  <dcterms:modified xsi:type="dcterms:W3CDTF">2023-11-28T14:32:53Z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QMULInformationClassification">
    <vt:lpwstr>1;#Protect|9124d8d9-0c1c-41e9-aa14-aba001e9a028</vt:lpwstr>
  </property>
  <property fmtid="{D5CDD505-2E9C-101B-9397-08002B2CF9AE}" pid="4" name="TaxKeyword">
    <vt:lpwstr/>
  </property>
  <property fmtid="{D5CDD505-2E9C-101B-9397-08002B2CF9AE}" pid="5" name="QMULDocumentStatus">
    <vt:lpwstr/>
  </property>
  <property fmtid="{D5CDD505-2E9C-101B-9397-08002B2CF9AE}" pid="6" name="MediaServiceImageTags">
    <vt:lpwstr/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