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5"/>
  </p:sldMasterIdLst>
  <p:notesMasterIdLst>
    <p:notesMasterId r:id="rId8"/>
  </p:notesMasterIdLst>
  <p:sldIdLst>
    <p:sldId id="256" r:id="rId6"/>
    <p:sldId id="257" r:id="rId7"/>
  </p:sldIdLst>
  <p:sldSz cx="5327650" cy="75596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E37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74"/>
  </p:normalViewPr>
  <p:slideViewPr>
    <p:cSldViewPr snapToGrid="0">
      <p:cViewPr varScale="1">
        <p:scale>
          <a:sx n="108" d="100"/>
          <a:sy n="108" d="100"/>
        </p:scale>
        <p:origin x="2288"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8EE035-4A6F-884D-BD4C-2DAD0B62400A}" type="datetimeFigureOut">
              <a:rPr lang="en-US" smtClean="0"/>
              <a:t>1/19/24</a:t>
            </a:fld>
            <a:endParaRPr lang="en-US"/>
          </a:p>
        </p:txBody>
      </p:sp>
      <p:sp>
        <p:nvSpPr>
          <p:cNvPr id="4" name="Slide Image Placeholder 3"/>
          <p:cNvSpPr>
            <a:spLocks noGrp="1" noRot="1" noChangeAspect="1"/>
          </p:cNvSpPr>
          <p:nvPr>
            <p:ph type="sldImg" idx="2"/>
          </p:nvPr>
        </p:nvSpPr>
        <p:spPr>
          <a:xfrm>
            <a:off x="2341563" y="1143000"/>
            <a:ext cx="21748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F0EDD1-5608-694A-945D-D7012BD4F620}" type="slidenum">
              <a:rPr lang="en-US" smtClean="0"/>
              <a:t>‹#›</a:t>
            </a:fld>
            <a:endParaRPr lang="en-US"/>
          </a:p>
        </p:txBody>
      </p:sp>
    </p:spTree>
    <p:extLst>
      <p:ext uri="{BB962C8B-B14F-4D97-AF65-F5344CB8AC3E}">
        <p14:creationId xmlns:p14="http://schemas.microsoft.com/office/powerpoint/2010/main" val="3288155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F0EDD1-5608-694A-945D-D7012BD4F620}" type="slidenum">
              <a:rPr lang="en-US" smtClean="0"/>
              <a:t>2</a:t>
            </a:fld>
            <a:endParaRPr lang="en-US"/>
          </a:p>
        </p:txBody>
      </p:sp>
    </p:spTree>
    <p:extLst>
      <p:ext uri="{BB962C8B-B14F-4D97-AF65-F5344CB8AC3E}">
        <p14:creationId xmlns:p14="http://schemas.microsoft.com/office/powerpoint/2010/main" val="2455246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99574" y="1237197"/>
            <a:ext cx="4528503" cy="2631887"/>
          </a:xfrm>
        </p:spPr>
        <p:txBody>
          <a:bodyPr anchor="b"/>
          <a:lstStyle>
            <a:lvl1pPr algn="ctr">
              <a:defRPr sz="3496"/>
            </a:lvl1pPr>
          </a:lstStyle>
          <a:p>
            <a:r>
              <a:rPr lang="en-GB"/>
              <a:t>Click to edit Master title style</a:t>
            </a:r>
            <a:endParaRPr lang="en-US" dirty="0"/>
          </a:p>
        </p:txBody>
      </p:sp>
      <p:sp>
        <p:nvSpPr>
          <p:cNvPr id="3" name="Subtitle 2"/>
          <p:cNvSpPr>
            <a:spLocks noGrp="1"/>
          </p:cNvSpPr>
          <p:nvPr>
            <p:ph type="subTitle" idx="1"/>
          </p:nvPr>
        </p:nvSpPr>
        <p:spPr>
          <a:xfrm>
            <a:off x="665956" y="3970580"/>
            <a:ext cx="3995738" cy="1825171"/>
          </a:xfrm>
        </p:spPr>
        <p:txBody>
          <a:bodyPr/>
          <a:lstStyle>
            <a:lvl1pPr marL="0" indent="0" algn="ctr">
              <a:buNone/>
              <a:defRPr sz="1398"/>
            </a:lvl1pPr>
            <a:lvl2pPr marL="266365" indent="0" algn="ctr">
              <a:buNone/>
              <a:defRPr sz="1165"/>
            </a:lvl2pPr>
            <a:lvl3pPr marL="532729" indent="0" algn="ctr">
              <a:buNone/>
              <a:defRPr sz="1049"/>
            </a:lvl3pPr>
            <a:lvl4pPr marL="799094" indent="0" algn="ctr">
              <a:buNone/>
              <a:defRPr sz="932"/>
            </a:lvl4pPr>
            <a:lvl5pPr marL="1065459" indent="0" algn="ctr">
              <a:buNone/>
              <a:defRPr sz="932"/>
            </a:lvl5pPr>
            <a:lvl6pPr marL="1331824" indent="0" algn="ctr">
              <a:buNone/>
              <a:defRPr sz="932"/>
            </a:lvl6pPr>
            <a:lvl7pPr marL="1598188" indent="0" algn="ctr">
              <a:buNone/>
              <a:defRPr sz="932"/>
            </a:lvl7pPr>
            <a:lvl8pPr marL="1864553" indent="0" algn="ctr">
              <a:buNone/>
              <a:defRPr sz="932"/>
            </a:lvl8pPr>
            <a:lvl9pPr marL="2130918" indent="0" algn="ctr">
              <a:buNone/>
              <a:defRPr sz="932"/>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8D59F71-CB66-E34E-B2F4-311273A82A4C}" type="datetimeFigureOut">
              <a:rPr lang="en-US" smtClean="0"/>
              <a:t>1/19/24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E9B891-3EB9-584C-A92B-5DB65AFCB607}" type="slidenum">
              <a:rPr lang="en-US" smtClean="0"/>
              <a:t>‹#›</a:t>
            </a:fld>
            <a:endParaRPr lang="en-US"/>
          </a:p>
        </p:txBody>
      </p:sp>
    </p:spTree>
    <p:extLst>
      <p:ext uri="{BB962C8B-B14F-4D97-AF65-F5344CB8AC3E}">
        <p14:creationId xmlns:p14="http://schemas.microsoft.com/office/powerpoint/2010/main" val="665855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8D59F71-CB66-E34E-B2F4-311273A82A4C}" type="datetimeFigureOut">
              <a:rPr lang="en-US" smtClean="0"/>
              <a:t>1/19/24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E9B891-3EB9-584C-A92B-5DB65AFCB607}" type="slidenum">
              <a:rPr lang="en-US" smtClean="0"/>
              <a:t>‹#›</a:t>
            </a:fld>
            <a:endParaRPr lang="en-US"/>
          </a:p>
        </p:txBody>
      </p:sp>
    </p:spTree>
    <p:extLst>
      <p:ext uri="{BB962C8B-B14F-4D97-AF65-F5344CB8AC3E}">
        <p14:creationId xmlns:p14="http://schemas.microsoft.com/office/powerpoint/2010/main" val="1532645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2600" y="402483"/>
            <a:ext cx="1148775" cy="6406475"/>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366276" y="402483"/>
            <a:ext cx="3379728" cy="640647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8D59F71-CB66-E34E-B2F4-311273A82A4C}" type="datetimeFigureOut">
              <a:rPr lang="en-US" smtClean="0"/>
              <a:t>1/19/24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E9B891-3EB9-584C-A92B-5DB65AFCB607}" type="slidenum">
              <a:rPr lang="en-US" smtClean="0"/>
              <a:t>‹#›</a:t>
            </a:fld>
            <a:endParaRPr lang="en-US"/>
          </a:p>
        </p:txBody>
      </p:sp>
    </p:spTree>
    <p:extLst>
      <p:ext uri="{BB962C8B-B14F-4D97-AF65-F5344CB8AC3E}">
        <p14:creationId xmlns:p14="http://schemas.microsoft.com/office/powerpoint/2010/main" val="3842221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8D59F71-CB66-E34E-B2F4-311273A82A4C}" type="datetimeFigureOut">
              <a:rPr lang="en-US" smtClean="0"/>
              <a:t>1/19/24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E9B891-3EB9-584C-A92B-5DB65AFCB607}" type="slidenum">
              <a:rPr lang="en-US" smtClean="0"/>
              <a:t>‹#›</a:t>
            </a:fld>
            <a:endParaRPr lang="en-US"/>
          </a:p>
        </p:txBody>
      </p:sp>
    </p:spTree>
    <p:extLst>
      <p:ext uri="{BB962C8B-B14F-4D97-AF65-F5344CB8AC3E}">
        <p14:creationId xmlns:p14="http://schemas.microsoft.com/office/powerpoint/2010/main" val="2928688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63501" y="1884671"/>
            <a:ext cx="4595098" cy="3144614"/>
          </a:xfrm>
        </p:spPr>
        <p:txBody>
          <a:bodyPr anchor="b"/>
          <a:lstStyle>
            <a:lvl1pPr>
              <a:defRPr sz="3496"/>
            </a:lvl1pPr>
          </a:lstStyle>
          <a:p>
            <a:r>
              <a:rPr lang="en-GB"/>
              <a:t>Click to edit Master title style</a:t>
            </a:r>
            <a:endParaRPr lang="en-US" dirty="0"/>
          </a:p>
        </p:txBody>
      </p:sp>
      <p:sp>
        <p:nvSpPr>
          <p:cNvPr id="3" name="Text Placeholder 2"/>
          <p:cNvSpPr>
            <a:spLocks noGrp="1"/>
          </p:cNvSpPr>
          <p:nvPr>
            <p:ph type="body" idx="1"/>
          </p:nvPr>
        </p:nvSpPr>
        <p:spPr>
          <a:xfrm>
            <a:off x="363501" y="5059035"/>
            <a:ext cx="4595098" cy="1653678"/>
          </a:xfrm>
        </p:spPr>
        <p:txBody>
          <a:bodyPr/>
          <a:lstStyle>
            <a:lvl1pPr marL="0" indent="0">
              <a:buNone/>
              <a:defRPr sz="1398">
                <a:solidFill>
                  <a:schemeClr val="tx1"/>
                </a:solidFill>
              </a:defRPr>
            </a:lvl1pPr>
            <a:lvl2pPr marL="266365" indent="0">
              <a:buNone/>
              <a:defRPr sz="1165">
                <a:solidFill>
                  <a:schemeClr val="tx1">
                    <a:tint val="75000"/>
                  </a:schemeClr>
                </a:solidFill>
              </a:defRPr>
            </a:lvl2pPr>
            <a:lvl3pPr marL="532729" indent="0">
              <a:buNone/>
              <a:defRPr sz="1049">
                <a:solidFill>
                  <a:schemeClr val="tx1">
                    <a:tint val="75000"/>
                  </a:schemeClr>
                </a:solidFill>
              </a:defRPr>
            </a:lvl3pPr>
            <a:lvl4pPr marL="799094" indent="0">
              <a:buNone/>
              <a:defRPr sz="932">
                <a:solidFill>
                  <a:schemeClr val="tx1">
                    <a:tint val="75000"/>
                  </a:schemeClr>
                </a:solidFill>
              </a:defRPr>
            </a:lvl4pPr>
            <a:lvl5pPr marL="1065459" indent="0">
              <a:buNone/>
              <a:defRPr sz="932">
                <a:solidFill>
                  <a:schemeClr val="tx1">
                    <a:tint val="75000"/>
                  </a:schemeClr>
                </a:solidFill>
              </a:defRPr>
            </a:lvl5pPr>
            <a:lvl6pPr marL="1331824" indent="0">
              <a:buNone/>
              <a:defRPr sz="932">
                <a:solidFill>
                  <a:schemeClr val="tx1">
                    <a:tint val="75000"/>
                  </a:schemeClr>
                </a:solidFill>
              </a:defRPr>
            </a:lvl6pPr>
            <a:lvl7pPr marL="1598188" indent="0">
              <a:buNone/>
              <a:defRPr sz="932">
                <a:solidFill>
                  <a:schemeClr val="tx1">
                    <a:tint val="75000"/>
                  </a:schemeClr>
                </a:solidFill>
              </a:defRPr>
            </a:lvl7pPr>
            <a:lvl8pPr marL="1864553" indent="0">
              <a:buNone/>
              <a:defRPr sz="932">
                <a:solidFill>
                  <a:schemeClr val="tx1">
                    <a:tint val="75000"/>
                  </a:schemeClr>
                </a:solidFill>
              </a:defRPr>
            </a:lvl8pPr>
            <a:lvl9pPr marL="2130918" indent="0">
              <a:buNone/>
              <a:defRPr sz="932">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8D59F71-CB66-E34E-B2F4-311273A82A4C}" type="datetimeFigureOut">
              <a:rPr lang="en-US" smtClean="0"/>
              <a:t>1/19/24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E9B891-3EB9-584C-A92B-5DB65AFCB607}" type="slidenum">
              <a:rPr lang="en-US" smtClean="0"/>
              <a:t>‹#›</a:t>
            </a:fld>
            <a:endParaRPr lang="en-US"/>
          </a:p>
        </p:txBody>
      </p:sp>
    </p:spTree>
    <p:extLst>
      <p:ext uri="{BB962C8B-B14F-4D97-AF65-F5344CB8AC3E}">
        <p14:creationId xmlns:p14="http://schemas.microsoft.com/office/powerpoint/2010/main" val="3042992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366276" y="2012414"/>
            <a:ext cx="2264251" cy="47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2697123" y="2012414"/>
            <a:ext cx="2264251" cy="47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B8D59F71-CB66-E34E-B2F4-311273A82A4C}" type="datetimeFigureOut">
              <a:rPr lang="en-US" smtClean="0"/>
              <a:t>1/19/24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E9B891-3EB9-584C-A92B-5DB65AFCB607}" type="slidenum">
              <a:rPr lang="en-US" smtClean="0"/>
              <a:t>‹#›</a:t>
            </a:fld>
            <a:endParaRPr lang="en-US"/>
          </a:p>
        </p:txBody>
      </p:sp>
    </p:spTree>
    <p:extLst>
      <p:ext uri="{BB962C8B-B14F-4D97-AF65-F5344CB8AC3E}">
        <p14:creationId xmlns:p14="http://schemas.microsoft.com/office/powerpoint/2010/main" val="2392175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6970" y="402484"/>
            <a:ext cx="4595098" cy="1461188"/>
          </a:xfrm>
        </p:spPr>
        <p:txBody>
          <a:bodyPr/>
          <a:lstStyle/>
          <a:p>
            <a:r>
              <a:rPr lang="en-GB"/>
              <a:t>Click to edit Master title style</a:t>
            </a:r>
            <a:endParaRPr lang="en-US" dirty="0"/>
          </a:p>
        </p:txBody>
      </p:sp>
      <p:sp>
        <p:nvSpPr>
          <p:cNvPr id="3" name="Text Placeholder 2"/>
          <p:cNvSpPr>
            <a:spLocks noGrp="1"/>
          </p:cNvSpPr>
          <p:nvPr>
            <p:ph type="body" idx="1"/>
          </p:nvPr>
        </p:nvSpPr>
        <p:spPr>
          <a:xfrm>
            <a:off x="366971" y="1853171"/>
            <a:ext cx="2253845" cy="908210"/>
          </a:xfrm>
        </p:spPr>
        <p:txBody>
          <a:bodyPr anchor="b"/>
          <a:lstStyle>
            <a:lvl1pPr marL="0" indent="0">
              <a:buNone/>
              <a:defRPr sz="1398" b="1"/>
            </a:lvl1pPr>
            <a:lvl2pPr marL="266365" indent="0">
              <a:buNone/>
              <a:defRPr sz="1165" b="1"/>
            </a:lvl2pPr>
            <a:lvl3pPr marL="532729" indent="0">
              <a:buNone/>
              <a:defRPr sz="1049" b="1"/>
            </a:lvl3pPr>
            <a:lvl4pPr marL="799094" indent="0">
              <a:buNone/>
              <a:defRPr sz="932" b="1"/>
            </a:lvl4pPr>
            <a:lvl5pPr marL="1065459" indent="0">
              <a:buNone/>
              <a:defRPr sz="932" b="1"/>
            </a:lvl5pPr>
            <a:lvl6pPr marL="1331824" indent="0">
              <a:buNone/>
              <a:defRPr sz="932" b="1"/>
            </a:lvl6pPr>
            <a:lvl7pPr marL="1598188" indent="0">
              <a:buNone/>
              <a:defRPr sz="932" b="1"/>
            </a:lvl7pPr>
            <a:lvl8pPr marL="1864553" indent="0">
              <a:buNone/>
              <a:defRPr sz="932" b="1"/>
            </a:lvl8pPr>
            <a:lvl9pPr marL="2130918" indent="0">
              <a:buNone/>
              <a:defRPr sz="932" b="1"/>
            </a:lvl9pPr>
          </a:lstStyle>
          <a:p>
            <a:pPr lvl="0"/>
            <a:r>
              <a:rPr lang="en-GB"/>
              <a:t>Click to edit Master text styles</a:t>
            </a:r>
          </a:p>
        </p:txBody>
      </p:sp>
      <p:sp>
        <p:nvSpPr>
          <p:cNvPr id="4" name="Content Placeholder 3"/>
          <p:cNvSpPr>
            <a:spLocks noGrp="1"/>
          </p:cNvSpPr>
          <p:nvPr>
            <p:ph sz="half" idx="2"/>
          </p:nvPr>
        </p:nvSpPr>
        <p:spPr>
          <a:xfrm>
            <a:off x="366971" y="2761381"/>
            <a:ext cx="2253845" cy="40615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2697123" y="1853171"/>
            <a:ext cx="2264945" cy="908210"/>
          </a:xfrm>
        </p:spPr>
        <p:txBody>
          <a:bodyPr anchor="b"/>
          <a:lstStyle>
            <a:lvl1pPr marL="0" indent="0">
              <a:buNone/>
              <a:defRPr sz="1398" b="1"/>
            </a:lvl1pPr>
            <a:lvl2pPr marL="266365" indent="0">
              <a:buNone/>
              <a:defRPr sz="1165" b="1"/>
            </a:lvl2pPr>
            <a:lvl3pPr marL="532729" indent="0">
              <a:buNone/>
              <a:defRPr sz="1049" b="1"/>
            </a:lvl3pPr>
            <a:lvl4pPr marL="799094" indent="0">
              <a:buNone/>
              <a:defRPr sz="932" b="1"/>
            </a:lvl4pPr>
            <a:lvl5pPr marL="1065459" indent="0">
              <a:buNone/>
              <a:defRPr sz="932" b="1"/>
            </a:lvl5pPr>
            <a:lvl6pPr marL="1331824" indent="0">
              <a:buNone/>
              <a:defRPr sz="932" b="1"/>
            </a:lvl6pPr>
            <a:lvl7pPr marL="1598188" indent="0">
              <a:buNone/>
              <a:defRPr sz="932" b="1"/>
            </a:lvl7pPr>
            <a:lvl8pPr marL="1864553" indent="0">
              <a:buNone/>
              <a:defRPr sz="932" b="1"/>
            </a:lvl8pPr>
            <a:lvl9pPr marL="2130918" indent="0">
              <a:buNone/>
              <a:defRPr sz="932" b="1"/>
            </a:lvl9pPr>
          </a:lstStyle>
          <a:p>
            <a:pPr lvl="0"/>
            <a:r>
              <a:rPr lang="en-GB"/>
              <a:t>Click to edit Master text styles</a:t>
            </a:r>
          </a:p>
        </p:txBody>
      </p:sp>
      <p:sp>
        <p:nvSpPr>
          <p:cNvPr id="6" name="Content Placeholder 5"/>
          <p:cNvSpPr>
            <a:spLocks noGrp="1"/>
          </p:cNvSpPr>
          <p:nvPr>
            <p:ph sz="quarter" idx="4"/>
          </p:nvPr>
        </p:nvSpPr>
        <p:spPr>
          <a:xfrm>
            <a:off x="2697123" y="2761381"/>
            <a:ext cx="2264945" cy="40615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8D59F71-CB66-E34E-B2F4-311273A82A4C}" type="datetimeFigureOut">
              <a:rPr lang="en-US" smtClean="0"/>
              <a:t>1/19/24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E9B891-3EB9-584C-A92B-5DB65AFCB607}" type="slidenum">
              <a:rPr lang="en-US" smtClean="0"/>
              <a:t>‹#›</a:t>
            </a:fld>
            <a:endParaRPr lang="en-US"/>
          </a:p>
        </p:txBody>
      </p:sp>
    </p:spTree>
    <p:extLst>
      <p:ext uri="{BB962C8B-B14F-4D97-AF65-F5344CB8AC3E}">
        <p14:creationId xmlns:p14="http://schemas.microsoft.com/office/powerpoint/2010/main" val="2036578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8D59F71-CB66-E34E-B2F4-311273A82A4C}" type="datetimeFigureOut">
              <a:rPr lang="en-US" smtClean="0"/>
              <a:t>1/19/24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E9B891-3EB9-584C-A92B-5DB65AFCB607}" type="slidenum">
              <a:rPr lang="en-US" smtClean="0"/>
              <a:t>‹#›</a:t>
            </a:fld>
            <a:endParaRPr lang="en-US"/>
          </a:p>
        </p:txBody>
      </p:sp>
    </p:spTree>
    <p:extLst>
      <p:ext uri="{BB962C8B-B14F-4D97-AF65-F5344CB8AC3E}">
        <p14:creationId xmlns:p14="http://schemas.microsoft.com/office/powerpoint/2010/main" val="917094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59F71-CB66-E34E-B2F4-311273A82A4C}" type="datetimeFigureOut">
              <a:rPr lang="en-US" smtClean="0"/>
              <a:t>1/19/24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E9B891-3EB9-584C-A92B-5DB65AFCB607}" type="slidenum">
              <a:rPr lang="en-US" smtClean="0"/>
              <a:t>‹#›</a:t>
            </a:fld>
            <a:endParaRPr lang="en-US"/>
          </a:p>
        </p:txBody>
      </p:sp>
    </p:spTree>
    <p:extLst>
      <p:ext uri="{BB962C8B-B14F-4D97-AF65-F5344CB8AC3E}">
        <p14:creationId xmlns:p14="http://schemas.microsoft.com/office/powerpoint/2010/main" val="3954061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6970" y="503978"/>
            <a:ext cx="1718306" cy="1763924"/>
          </a:xfrm>
        </p:spPr>
        <p:txBody>
          <a:bodyPr anchor="b"/>
          <a:lstStyle>
            <a:lvl1pPr>
              <a:defRPr sz="1864"/>
            </a:lvl1pPr>
          </a:lstStyle>
          <a:p>
            <a:r>
              <a:rPr lang="en-GB"/>
              <a:t>Click to edit Master title style</a:t>
            </a:r>
            <a:endParaRPr lang="en-US" dirty="0"/>
          </a:p>
        </p:txBody>
      </p:sp>
      <p:sp>
        <p:nvSpPr>
          <p:cNvPr id="3" name="Content Placeholder 2"/>
          <p:cNvSpPr>
            <a:spLocks noGrp="1"/>
          </p:cNvSpPr>
          <p:nvPr>
            <p:ph idx="1"/>
          </p:nvPr>
        </p:nvSpPr>
        <p:spPr>
          <a:xfrm>
            <a:off x="2264945" y="1088455"/>
            <a:ext cx="2697123" cy="5372269"/>
          </a:xfrm>
        </p:spPr>
        <p:txBody>
          <a:bodyPr/>
          <a:lstStyle>
            <a:lvl1pPr>
              <a:defRPr sz="1864"/>
            </a:lvl1pPr>
            <a:lvl2pPr>
              <a:defRPr sz="1631"/>
            </a:lvl2pPr>
            <a:lvl3pPr>
              <a:defRPr sz="1398"/>
            </a:lvl3pPr>
            <a:lvl4pPr>
              <a:defRPr sz="1165"/>
            </a:lvl4pPr>
            <a:lvl5pPr>
              <a:defRPr sz="1165"/>
            </a:lvl5pPr>
            <a:lvl6pPr>
              <a:defRPr sz="1165"/>
            </a:lvl6pPr>
            <a:lvl7pPr>
              <a:defRPr sz="1165"/>
            </a:lvl7pPr>
            <a:lvl8pPr>
              <a:defRPr sz="1165"/>
            </a:lvl8pPr>
            <a:lvl9pPr>
              <a:defRPr sz="1165"/>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366970" y="2267902"/>
            <a:ext cx="1718306" cy="4201570"/>
          </a:xfrm>
        </p:spPr>
        <p:txBody>
          <a:bodyPr/>
          <a:lstStyle>
            <a:lvl1pPr marL="0" indent="0">
              <a:buNone/>
              <a:defRPr sz="932"/>
            </a:lvl1pPr>
            <a:lvl2pPr marL="266365" indent="0">
              <a:buNone/>
              <a:defRPr sz="816"/>
            </a:lvl2pPr>
            <a:lvl3pPr marL="532729" indent="0">
              <a:buNone/>
              <a:defRPr sz="699"/>
            </a:lvl3pPr>
            <a:lvl4pPr marL="799094" indent="0">
              <a:buNone/>
              <a:defRPr sz="583"/>
            </a:lvl4pPr>
            <a:lvl5pPr marL="1065459" indent="0">
              <a:buNone/>
              <a:defRPr sz="583"/>
            </a:lvl5pPr>
            <a:lvl6pPr marL="1331824" indent="0">
              <a:buNone/>
              <a:defRPr sz="583"/>
            </a:lvl6pPr>
            <a:lvl7pPr marL="1598188" indent="0">
              <a:buNone/>
              <a:defRPr sz="583"/>
            </a:lvl7pPr>
            <a:lvl8pPr marL="1864553" indent="0">
              <a:buNone/>
              <a:defRPr sz="583"/>
            </a:lvl8pPr>
            <a:lvl9pPr marL="2130918" indent="0">
              <a:buNone/>
              <a:defRPr sz="583"/>
            </a:lvl9pPr>
          </a:lstStyle>
          <a:p>
            <a:pPr lvl="0"/>
            <a:r>
              <a:rPr lang="en-GB"/>
              <a:t>Click to edit Master text styles</a:t>
            </a:r>
          </a:p>
        </p:txBody>
      </p:sp>
      <p:sp>
        <p:nvSpPr>
          <p:cNvPr id="5" name="Date Placeholder 4"/>
          <p:cNvSpPr>
            <a:spLocks noGrp="1"/>
          </p:cNvSpPr>
          <p:nvPr>
            <p:ph type="dt" sz="half" idx="10"/>
          </p:nvPr>
        </p:nvSpPr>
        <p:spPr/>
        <p:txBody>
          <a:bodyPr/>
          <a:lstStyle/>
          <a:p>
            <a:fld id="{B8D59F71-CB66-E34E-B2F4-311273A82A4C}" type="datetimeFigureOut">
              <a:rPr lang="en-US" smtClean="0"/>
              <a:t>1/19/24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E9B891-3EB9-584C-A92B-5DB65AFCB607}" type="slidenum">
              <a:rPr lang="en-US" smtClean="0"/>
              <a:t>‹#›</a:t>
            </a:fld>
            <a:endParaRPr lang="en-US"/>
          </a:p>
        </p:txBody>
      </p:sp>
    </p:spTree>
    <p:extLst>
      <p:ext uri="{BB962C8B-B14F-4D97-AF65-F5344CB8AC3E}">
        <p14:creationId xmlns:p14="http://schemas.microsoft.com/office/powerpoint/2010/main" val="1742551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6970" y="503978"/>
            <a:ext cx="1718306" cy="1763924"/>
          </a:xfrm>
        </p:spPr>
        <p:txBody>
          <a:bodyPr anchor="b"/>
          <a:lstStyle>
            <a:lvl1pPr>
              <a:defRPr sz="1864"/>
            </a:lvl1pPr>
          </a:lstStyle>
          <a:p>
            <a:r>
              <a:rPr lang="en-GB"/>
              <a:t>Click to edit Master title style</a:t>
            </a:r>
            <a:endParaRPr lang="en-US" dirty="0"/>
          </a:p>
        </p:txBody>
      </p:sp>
      <p:sp>
        <p:nvSpPr>
          <p:cNvPr id="3" name="Picture Placeholder 2"/>
          <p:cNvSpPr>
            <a:spLocks noGrp="1" noChangeAspect="1"/>
          </p:cNvSpPr>
          <p:nvPr>
            <p:ph type="pic" idx="1"/>
          </p:nvPr>
        </p:nvSpPr>
        <p:spPr>
          <a:xfrm>
            <a:off x="2264945" y="1088455"/>
            <a:ext cx="2697123" cy="5372269"/>
          </a:xfrm>
        </p:spPr>
        <p:txBody>
          <a:bodyPr anchor="t"/>
          <a:lstStyle>
            <a:lvl1pPr marL="0" indent="0">
              <a:buNone/>
              <a:defRPr sz="1864"/>
            </a:lvl1pPr>
            <a:lvl2pPr marL="266365" indent="0">
              <a:buNone/>
              <a:defRPr sz="1631"/>
            </a:lvl2pPr>
            <a:lvl3pPr marL="532729" indent="0">
              <a:buNone/>
              <a:defRPr sz="1398"/>
            </a:lvl3pPr>
            <a:lvl4pPr marL="799094" indent="0">
              <a:buNone/>
              <a:defRPr sz="1165"/>
            </a:lvl4pPr>
            <a:lvl5pPr marL="1065459" indent="0">
              <a:buNone/>
              <a:defRPr sz="1165"/>
            </a:lvl5pPr>
            <a:lvl6pPr marL="1331824" indent="0">
              <a:buNone/>
              <a:defRPr sz="1165"/>
            </a:lvl6pPr>
            <a:lvl7pPr marL="1598188" indent="0">
              <a:buNone/>
              <a:defRPr sz="1165"/>
            </a:lvl7pPr>
            <a:lvl8pPr marL="1864553" indent="0">
              <a:buNone/>
              <a:defRPr sz="1165"/>
            </a:lvl8pPr>
            <a:lvl9pPr marL="2130918" indent="0">
              <a:buNone/>
              <a:defRPr sz="1165"/>
            </a:lvl9pPr>
          </a:lstStyle>
          <a:p>
            <a:r>
              <a:rPr lang="en-GB"/>
              <a:t>Click icon to add picture</a:t>
            </a:r>
            <a:endParaRPr lang="en-US" dirty="0"/>
          </a:p>
        </p:txBody>
      </p:sp>
      <p:sp>
        <p:nvSpPr>
          <p:cNvPr id="4" name="Text Placeholder 3"/>
          <p:cNvSpPr>
            <a:spLocks noGrp="1"/>
          </p:cNvSpPr>
          <p:nvPr>
            <p:ph type="body" sz="half" idx="2"/>
          </p:nvPr>
        </p:nvSpPr>
        <p:spPr>
          <a:xfrm>
            <a:off x="366970" y="2267902"/>
            <a:ext cx="1718306" cy="4201570"/>
          </a:xfrm>
        </p:spPr>
        <p:txBody>
          <a:bodyPr/>
          <a:lstStyle>
            <a:lvl1pPr marL="0" indent="0">
              <a:buNone/>
              <a:defRPr sz="932"/>
            </a:lvl1pPr>
            <a:lvl2pPr marL="266365" indent="0">
              <a:buNone/>
              <a:defRPr sz="816"/>
            </a:lvl2pPr>
            <a:lvl3pPr marL="532729" indent="0">
              <a:buNone/>
              <a:defRPr sz="699"/>
            </a:lvl3pPr>
            <a:lvl4pPr marL="799094" indent="0">
              <a:buNone/>
              <a:defRPr sz="583"/>
            </a:lvl4pPr>
            <a:lvl5pPr marL="1065459" indent="0">
              <a:buNone/>
              <a:defRPr sz="583"/>
            </a:lvl5pPr>
            <a:lvl6pPr marL="1331824" indent="0">
              <a:buNone/>
              <a:defRPr sz="583"/>
            </a:lvl6pPr>
            <a:lvl7pPr marL="1598188" indent="0">
              <a:buNone/>
              <a:defRPr sz="583"/>
            </a:lvl7pPr>
            <a:lvl8pPr marL="1864553" indent="0">
              <a:buNone/>
              <a:defRPr sz="583"/>
            </a:lvl8pPr>
            <a:lvl9pPr marL="2130918" indent="0">
              <a:buNone/>
              <a:defRPr sz="583"/>
            </a:lvl9pPr>
          </a:lstStyle>
          <a:p>
            <a:pPr lvl="0"/>
            <a:r>
              <a:rPr lang="en-GB"/>
              <a:t>Click to edit Master text styles</a:t>
            </a:r>
          </a:p>
        </p:txBody>
      </p:sp>
      <p:sp>
        <p:nvSpPr>
          <p:cNvPr id="5" name="Date Placeholder 4"/>
          <p:cNvSpPr>
            <a:spLocks noGrp="1"/>
          </p:cNvSpPr>
          <p:nvPr>
            <p:ph type="dt" sz="half" idx="10"/>
          </p:nvPr>
        </p:nvSpPr>
        <p:spPr/>
        <p:txBody>
          <a:bodyPr/>
          <a:lstStyle/>
          <a:p>
            <a:fld id="{B8D59F71-CB66-E34E-B2F4-311273A82A4C}" type="datetimeFigureOut">
              <a:rPr lang="en-US" smtClean="0"/>
              <a:t>1/19/24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E9B891-3EB9-584C-A92B-5DB65AFCB607}" type="slidenum">
              <a:rPr lang="en-US" smtClean="0"/>
              <a:t>‹#›</a:t>
            </a:fld>
            <a:endParaRPr lang="en-US"/>
          </a:p>
        </p:txBody>
      </p:sp>
    </p:spTree>
    <p:extLst>
      <p:ext uri="{BB962C8B-B14F-4D97-AF65-F5344CB8AC3E}">
        <p14:creationId xmlns:p14="http://schemas.microsoft.com/office/powerpoint/2010/main" val="1272602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6276" y="402484"/>
            <a:ext cx="4595098" cy="1461188"/>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366276" y="2012414"/>
            <a:ext cx="4595098" cy="479654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366276" y="7006700"/>
            <a:ext cx="1198721" cy="402483"/>
          </a:xfrm>
          <a:prstGeom prst="rect">
            <a:avLst/>
          </a:prstGeom>
        </p:spPr>
        <p:txBody>
          <a:bodyPr vert="horz" lIns="91440" tIns="45720" rIns="91440" bIns="45720" rtlCol="0" anchor="ctr"/>
          <a:lstStyle>
            <a:lvl1pPr algn="l">
              <a:defRPr sz="699">
                <a:solidFill>
                  <a:schemeClr val="tx1">
                    <a:tint val="75000"/>
                  </a:schemeClr>
                </a:solidFill>
              </a:defRPr>
            </a:lvl1pPr>
          </a:lstStyle>
          <a:p>
            <a:fld id="{B8D59F71-CB66-E34E-B2F4-311273A82A4C}" type="datetimeFigureOut">
              <a:rPr lang="en-US" smtClean="0"/>
              <a:t>1/19/24</a:t>
            </a:fld>
            <a:endParaRPr lang="en-US"/>
          </a:p>
        </p:txBody>
      </p:sp>
      <p:sp>
        <p:nvSpPr>
          <p:cNvPr id="5" name="Footer Placeholder 4"/>
          <p:cNvSpPr>
            <a:spLocks noGrp="1"/>
          </p:cNvSpPr>
          <p:nvPr>
            <p:ph type="ftr" sz="quarter" idx="3"/>
          </p:nvPr>
        </p:nvSpPr>
        <p:spPr>
          <a:xfrm>
            <a:off x="1764784" y="7006700"/>
            <a:ext cx="1798082" cy="402483"/>
          </a:xfrm>
          <a:prstGeom prst="rect">
            <a:avLst/>
          </a:prstGeom>
        </p:spPr>
        <p:txBody>
          <a:bodyPr vert="horz" lIns="91440" tIns="45720" rIns="91440" bIns="45720" rtlCol="0" anchor="ctr"/>
          <a:lstStyle>
            <a:lvl1pPr algn="ctr">
              <a:defRPr sz="69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762653" y="7006700"/>
            <a:ext cx="1198721" cy="402483"/>
          </a:xfrm>
          <a:prstGeom prst="rect">
            <a:avLst/>
          </a:prstGeom>
        </p:spPr>
        <p:txBody>
          <a:bodyPr vert="horz" lIns="91440" tIns="45720" rIns="91440" bIns="45720" rtlCol="0" anchor="ctr"/>
          <a:lstStyle>
            <a:lvl1pPr algn="r">
              <a:defRPr sz="699">
                <a:solidFill>
                  <a:schemeClr val="tx1">
                    <a:tint val="75000"/>
                  </a:schemeClr>
                </a:solidFill>
              </a:defRPr>
            </a:lvl1pPr>
          </a:lstStyle>
          <a:p>
            <a:fld id="{81E9B891-3EB9-584C-A92B-5DB65AFCB607}" type="slidenum">
              <a:rPr lang="en-US" smtClean="0"/>
              <a:t>‹#›</a:t>
            </a:fld>
            <a:endParaRPr lang="en-US"/>
          </a:p>
        </p:txBody>
      </p:sp>
    </p:spTree>
    <p:extLst>
      <p:ext uri="{BB962C8B-B14F-4D97-AF65-F5344CB8AC3E}">
        <p14:creationId xmlns:p14="http://schemas.microsoft.com/office/powerpoint/2010/main" val="41500835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532729" rtl="0" eaLnBrk="1" latinLnBrk="0" hangingPunct="1">
        <a:lnSpc>
          <a:spcPct val="90000"/>
        </a:lnSpc>
        <a:spcBef>
          <a:spcPct val="0"/>
        </a:spcBef>
        <a:buNone/>
        <a:defRPr sz="2563" kern="1200">
          <a:solidFill>
            <a:schemeClr val="tx1"/>
          </a:solidFill>
          <a:latin typeface="+mj-lt"/>
          <a:ea typeface="+mj-ea"/>
          <a:cs typeface="+mj-cs"/>
        </a:defRPr>
      </a:lvl1pPr>
    </p:titleStyle>
    <p:bodyStyle>
      <a:lvl1pPr marL="133182" indent="-133182" algn="l" defTabSz="532729" rtl="0" eaLnBrk="1" latinLnBrk="0" hangingPunct="1">
        <a:lnSpc>
          <a:spcPct val="90000"/>
        </a:lnSpc>
        <a:spcBef>
          <a:spcPts val="583"/>
        </a:spcBef>
        <a:buFont typeface="Arial" panose="020B0604020202020204" pitchFamily="34" charset="0"/>
        <a:buChar char="•"/>
        <a:defRPr sz="1631" kern="1200">
          <a:solidFill>
            <a:schemeClr val="tx1"/>
          </a:solidFill>
          <a:latin typeface="+mn-lt"/>
          <a:ea typeface="+mn-ea"/>
          <a:cs typeface="+mn-cs"/>
        </a:defRPr>
      </a:lvl1pPr>
      <a:lvl2pPr marL="399547" indent="-133182" algn="l" defTabSz="532729" rtl="0" eaLnBrk="1" latinLnBrk="0" hangingPunct="1">
        <a:lnSpc>
          <a:spcPct val="90000"/>
        </a:lnSpc>
        <a:spcBef>
          <a:spcPts val="291"/>
        </a:spcBef>
        <a:buFont typeface="Arial" panose="020B0604020202020204" pitchFamily="34" charset="0"/>
        <a:buChar char="•"/>
        <a:defRPr sz="1398" kern="1200">
          <a:solidFill>
            <a:schemeClr val="tx1"/>
          </a:solidFill>
          <a:latin typeface="+mn-lt"/>
          <a:ea typeface="+mn-ea"/>
          <a:cs typeface="+mn-cs"/>
        </a:defRPr>
      </a:lvl2pPr>
      <a:lvl3pPr marL="665912" indent="-133182" algn="l" defTabSz="532729" rtl="0" eaLnBrk="1" latinLnBrk="0" hangingPunct="1">
        <a:lnSpc>
          <a:spcPct val="90000"/>
        </a:lnSpc>
        <a:spcBef>
          <a:spcPts val="291"/>
        </a:spcBef>
        <a:buFont typeface="Arial" panose="020B0604020202020204" pitchFamily="34" charset="0"/>
        <a:buChar char="•"/>
        <a:defRPr sz="1165" kern="1200">
          <a:solidFill>
            <a:schemeClr val="tx1"/>
          </a:solidFill>
          <a:latin typeface="+mn-lt"/>
          <a:ea typeface="+mn-ea"/>
          <a:cs typeface="+mn-cs"/>
        </a:defRPr>
      </a:lvl3pPr>
      <a:lvl4pPr marL="932277"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4pPr>
      <a:lvl5pPr marL="1198641"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5pPr>
      <a:lvl6pPr marL="1465006"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6pPr>
      <a:lvl7pPr marL="1731371"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7pPr>
      <a:lvl8pPr marL="1997735"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8pPr>
      <a:lvl9pPr marL="2264100"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9pPr>
    </p:bodyStyle>
    <p:otherStyle>
      <a:defPPr>
        <a:defRPr lang="en-US"/>
      </a:defPPr>
      <a:lvl1pPr marL="0" algn="l" defTabSz="532729" rtl="0" eaLnBrk="1" latinLnBrk="0" hangingPunct="1">
        <a:defRPr sz="1049" kern="1200">
          <a:solidFill>
            <a:schemeClr val="tx1"/>
          </a:solidFill>
          <a:latin typeface="+mn-lt"/>
          <a:ea typeface="+mn-ea"/>
          <a:cs typeface="+mn-cs"/>
        </a:defRPr>
      </a:lvl1pPr>
      <a:lvl2pPr marL="266365" algn="l" defTabSz="532729" rtl="0" eaLnBrk="1" latinLnBrk="0" hangingPunct="1">
        <a:defRPr sz="1049" kern="1200">
          <a:solidFill>
            <a:schemeClr val="tx1"/>
          </a:solidFill>
          <a:latin typeface="+mn-lt"/>
          <a:ea typeface="+mn-ea"/>
          <a:cs typeface="+mn-cs"/>
        </a:defRPr>
      </a:lvl2pPr>
      <a:lvl3pPr marL="532729" algn="l" defTabSz="532729" rtl="0" eaLnBrk="1" latinLnBrk="0" hangingPunct="1">
        <a:defRPr sz="1049" kern="1200">
          <a:solidFill>
            <a:schemeClr val="tx1"/>
          </a:solidFill>
          <a:latin typeface="+mn-lt"/>
          <a:ea typeface="+mn-ea"/>
          <a:cs typeface="+mn-cs"/>
        </a:defRPr>
      </a:lvl3pPr>
      <a:lvl4pPr marL="799094" algn="l" defTabSz="532729" rtl="0" eaLnBrk="1" latinLnBrk="0" hangingPunct="1">
        <a:defRPr sz="1049" kern="1200">
          <a:solidFill>
            <a:schemeClr val="tx1"/>
          </a:solidFill>
          <a:latin typeface="+mn-lt"/>
          <a:ea typeface="+mn-ea"/>
          <a:cs typeface="+mn-cs"/>
        </a:defRPr>
      </a:lvl4pPr>
      <a:lvl5pPr marL="1065459" algn="l" defTabSz="532729" rtl="0" eaLnBrk="1" latinLnBrk="0" hangingPunct="1">
        <a:defRPr sz="1049" kern="1200">
          <a:solidFill>
            <a:schemeClr val="tx1"/>
          </a:solidFill>
          <a:latin typeface="+mn-lt"/>
          <a:ea typeface="+mn-ea"/>
          <a:cs typeface="+mn-cs"/>
        </a:defRPr>
      </a:lvl5pPr>
      <a:lvl6pPr marL="1331824" algn="l" defTabSz="532729" rtl="0" eaLnBrk="1" latinLnBrk="0" hangingPunct="1">
        <a:defRPr sz="1049" kern="1200">
          <a:solidFill>
            <a:schemeClr val="tx1"/>
          </a:solidFill>
          <a:latin typeface="+mn-lt"/>
          <a:ea typeface="+mn-ea"/>
          <a:cs typeface="+mn-cs"/>
        </a:defRPr>
      </a:lvl6pPr>
      <a:lvl7pPr marL="1598188" algn="l" defTabSz="532729" rtl="0" eaLnBrk="1" latinLnBrk="0" hangingPunct="1">
        <a:defRPr sz="1049" kern="1200">
          <a:solidFill>
            <a:schemeClr val="tx1"/>
          </a:solidFill>
          <a:latin typeface="+mn-lt"/>
          <a:ea typeface="+mn-ea"/>
          <a:cs typeface="+mn-cs"/>
        </a:defRPr>
      </a:lvl7pPr>
      <a:lvl8pPr marL="1864553" algn="l" defTabSz="532729" rtl="0" eaLnBrk="1" latinLnBrk="0" hangingPunct="1">
        <a:defRPr sz="1049" kern="1200">
          <a:solidFill>
            <a:schemeClr val="tx1"/>
          </a:solidFill>
          <a:latin typeface="+mn-lt"/>
          <a:ea typeface="+mn-ea"/>
          <a:cs typeface="+mn-cs"/>
        </a:defRPr>
      </a:lvl8pPr>
      <a:lvl9pPr marL="2130918" algn="l" defTabSz="532729" rtl="0" eaLnBrk="1" latinLnBrk="0" hangingPunct="1">
        <a:defRPr sz="104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E3760"/>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5C7D4DC-4A3C-4EC7-019B-AA82DC49E37B}"/>
              </a:ext>
            </a:extLst>
          </p:cNvPr>
          <p:cNvSpPr/>
          <p:nvPr/>
        </p:nvSpPr>
        <p:spPr>
          <a:xfrm>
            <a:off x="0" y="3239675"/>
            <a:ext cx="5327650" cy="4320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02D11D5-BA5D-8DFD-A992-5C347D310532}"/>
              </a:ext>
            </a:extLst>
          </p:cNvPr>
          <p:cNvPicPr>
            <a:picLocks noChangeAspect="1"/>
          </p:cNvPicPr>
          <p:nvPr/>
        </p:nvPicPr>
        <p:blipFill>
          <a:blip r:embed="rId2"/>
          <a:stretch>
            <a:fillRect/>
          </a:stretch>
        </p:blipFill>
        <p:spPr>
          <a:xfrm>
            <a:off x="214254" y="268658"/>
            <a:ext cx="1928341" cy="513045"/>
          </a:xfrm>
          <a:prstGeom prst="rect">
            <a:avLst/>
          </a:prstGeom>
        </p:spPr>
      </p:pic>
      <p:sp>
        <p:nvSpPr>
          <p:cNvPr id="6" name="TextBox 5">
            <a:extLst>
              <a:ext uri="{FF2B5EF4-FFF2-40B4-BE49-F238E27FC236}">
                <a16:creationId xmlns:a16="http://schemas.microsoft.com/office/drawing/2014/main" id="{E9AB55DE-F468-291D-0A7C-2A51F1DE7CF4}"/>
              </a:ext>
            </a:extLst>
          </p:cNvPr>
          <p:cNvSpPr txBox="1"/>
          <p:nvPr/>
        </p:nvSpPr>
        <p:spPr>
          <a:xfrm>
            <a:off x="667161" y="1104552"/>
            <a:ext cx="3076067" cy="1261884"/>
          </a:xfrm>
          <a:prstGeom prst="rect">
            <a:avLst/>
          </a:prstGeom>
          <a:noFill/>
        </p:spPr>
        <p:txBody>
          <a:bodyPr wrap="square" rtlCol="0">
            <a:spAutoFit/>
          </a:bodyPr>
          <a:lstStyle/>
          <a:p>
            <a:r>
              <a:rPr lang="en-US" sz="3800" dirty="0">
                <a:solidFill>
                  <a:schemeClr val="bg1"/>
                </a:solidFill>
                <a:latin typeface="Source Sans Pro Light" panose="020B0403030403020204" pitchFamily="34" charset="0"/>
                <a:ea typeface="Source Sans Pro Light" panose="020B0403030403020204" pitchFamily="34" charset="0"/>
              </a:rPr>
              <a:t>Your Heading Goes Here</a:t>
            </a:r>
          </a:p>
        </p:txBody>
      </p:sp>
      <p:cxnSp>
        <p:nvCxnSpPr>
          <p:cNvPr id="10" name="Straight Connector 9">
            <a:extLst>
              <a:ext uri="{FF2B5EF4-FFF2-40B4-BE49-F238E27FC236}">
                <a16:creationId xmlns:a16="http://schemas.microsoft.com/office/drawing/2014/main" id="{59997F78-D7A3-ADCC-73CC-490698536393}"/>
              </a:ext>
            </a:extLst>
          </p:cNvPr>
          <p:cNvCxnSpPr/>
          <p:nvPr/>
        </p:nvCxnSpPr>
        <p:spPr>
          <a:xfrm>
            <a:off x="623274" y="7089569"/>
            <a:ext cx="4043729"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62351D72-8F1D-FEF9-5A2D-CEC74F81CFFC}"/>
              </a:ext>
            </a:extLst>
          </p:cNvPr>
          <p:cNvSpPr txBox="1"/>
          <p:nvPr/>
        </p:nvSpPr>
        <p:spPr>
          <a:xfrm>
            <a:off x="708905" y="6727748"/>
            <a:ext cx="1954920" cy="461665"/>
          </a:xfrm>
          <a:prstGeom prst="rect">
            <a:avLst/>
          </a:prstGeom>
          <a:noFill/>
        </p:spPr>
        <p:txBody>
          <a:bodyPr wrap="square" rtlCol="0">
            <a:spAutoFit/>
          </a:bodyPr>
          <a:lstStyle/>
          <a:p>
            <a:r>
              <a:rPr lang="en-US" sz="1400" dirty="0" err="1">
                <a:solidFill>
                  <a:schemeClr val="bg1"/>
                </a:solidFill>
                <a:latin typeface="Source Sans Pro Light" panose="020B0403030403020204" pitchFamily="34" charset="0"/>
                <a:ea typeface="Source Sans Pro Light" panose="020B0403030403020204" pitchFamily="34" charset="0"/>
              </a:rPr>
              <a:t>qmul.ac.uk</a:t>
            </a:r>
            <a:r>
              <a:rPr lang="en-US" sz="1400" dirty="0">
                <a:solidFill>
                  <a:schemeClr val="bg1"/>
                </a:solidFill>
                <a:latin typeface="Source Sans Pro Light" panose="020B0403030403020204" pitchFamily="34" charset="0"/>
                <a:ea typeface="Source Sans Pro Light" panose="020B0403030403020204" pitchFamily="34" charset="0"/>
              </a:rPr>
              <a:t>/XXXX</a:t>
            </a:r>
          </a:p>
          <a:p>
            <a:endParaRPr lang="en-US" sz="1000" dirty="0">
              <a:solidFill>
                <a:schemeClr val="bg1"/>
              </a:solidFill>
              <a:latin typeface="Source Sans Pro" panose="020B0503030403020204" pitchFamily="34" charset="0"/>
              <a:ea typeface="Source Sans Pro" panose="020B0503030403020204" pitchFamily="34" charset="0"/>
            </a:endParaRPr>
          </a:p>
        </p:txBody>
      </p:sp>
      <p:sp>
        <p:nvSpPr>
          <p:cNvPr id="15" name="TextBox 14">
            <a:extLst>
              <a:ext uri="{FF2B5EF4-FFF2-40B4-BE49-F238E27FC236}">
                <a16:creationId xmlns:a16="http://schemas.microsoft.com/office/drawing/2014/main" id="{8B6C99DA-5381-0749-F2E0-705D5E48D085}"/>
              </a:ext>
            </a:extLst>
          </p:cNvPr>
          <p:cNvSpPr txBox="1"/>
          <p:nvPr/>
        </p:nvSpPr>
        <p:spPr>
          <a:xfrm>
            <a:off x="708905" y="4300456"/>
            <a:ext cx="1755860" cy="384721"/>
          </a:xfrm>
          <a:prstGeom prst="rect">
            <a:avLst/>
          </a:prstGeom>
          <a:noFill/>
        </p:spPr>
        <p:txBody>
          <a:bodyPr wrap="square" rtlCol="0">
            <a:spAutoFit/>
          </a:bodyPr>
          <a:lstStyle/>
          <a:p>
            <a:r>
              <a:rPr lang="en-US" sz="900" b="1" i="1" dirty="0">
                <a:solidFill>
                  <a:schemeClr val="bg1"/>
                </a:solidFill>
                <a:latin typeface="Source Sans Pro" panose="020B0503030403020204" pitchFamily="34" charset="0"/>
                <a:ea typeface="Source Sans Pro" panose="020B0503030403020204" pitchFamily="34" charset="0"/>
              </a:rPr>
              <a:t>YOUR IMAGE</a:t>
            </a:r>
          </a:p>
          <a:p>
            <a:endParaRPr lang="en-US" sz="1000" dirty="0">
              <a:solidFill>
                <a:schemeClr val="bg1"/>
              </a:solidFill>
              <a:latin typeface="Source Sans Pro" panose="020B0503030403020204" pitchFamily="34" charset="0"/>
              <a:ea typeface="Source Sans Pro" panose="020B0503030403020204" pitchFamily="34" charset="0"/>
            </a:endParaRPr>
          </a:p>
        </p:txBody>
      </p:sp>
      <p:sp>
        <p:nvSpPr>
          <p:cNvPr id="2" name="TextBox 1">
            <a:extLst>
              <a:ext uri="{FF2B5EF4-FFF2-40B4-BE49-F238E27FC236}">
                <a16:creationId xmlns:a16="http://schemas.microsoft.com/office/drawing/2014/main" id="{983D934B-EA17-4A56-9684-1051324C926E}"/>
              </a:ext>
            </a:extLst>
          </p:cNvPr>
          <p:cNvSpPr txBox="1"/>
          <p:nvPr/>
        </p:nvSpPr>
        <p:spPr>
          <a:xfrm>
            <a:off x="701991" y="2451970"/>
            <a:ext cx="2684103" cy="600164"/>
          </a:xfrm>
          <a:prstGeom prst="rect">
            <a:avLst/>
          </a:prstGeom>
          <a:noFill/>
        </p:spPr>
        <p:txBody>
          <a:bodyPr wrap="square" rtlCol="0">
            <a:spAutoFit/>
          </a:bodyPr>
          <a:lstStyle/>
          <a:p>
            <a:r>
              <a:rPr lang="en-US" sz="1500" b="1" dirty="0">
                <a:solidFill>
                  <a:schemeClr val="bg1"/>
                </a:solidFill>
                <a:latin typeface="Source Sans Pro" panose="020B0503030403020204" pitchFamily="34" charset="0"/>
                <a:ea typeface="Source Sans Pro" panose="020B0503030403020204" pitchFamily="34" charset="0"/>
              </a:rPr>
              <a:t>Subheading if needed</a:t>
            </a:r>
          </a:p>
          <a:p>
            <a:endParaRPr lang="en-US" b="1"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734564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F58E7CB-D82D-2556-2731-AEBFDACBB716}"/>
              </a:ext>
            </a:extLst>
          </p:cNvPr>
          <p:cNvCxnSpPr/>
          <p:nvPr/>
        </p:nvCxnSpPr>
        <p:spPr>
          <a:xfrm>
            <a:off x="623274" y="7089569"/>
            <a:ext cx="4043729" cy="0"/>
          </a:xfrm>
          <a:prstGeom prst="line">
            <a:avLst/>
          </a:prstGeom>
          <a:ln>
            <a:solidFill>
              <a:srgbClr val="2E3760"/>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09C621AD-D7B5-1ABE-3DE3-C6DC02D87066}"/>
              </a:ext>
            </a:extLst>
          </p:cNvPr>
          <p:cNvSpPr txBox="1"/>
          <p:nvPr/>
        </p:nvSpPr>
        <p:spPr>
          <a:xfrm>
            <a:off x="708905" y="6727748"/>
            <a:ext cx="1954920" cy="461665"/>
          </a:xfrm>
          <a:prstGeom prst="rect">
            <a:avLst/>
          </a:prstGeom>
          <a:noFill/>
        </p:spPr>
        <p:txBody>
          <a:bodyPr wrap="square" rtlCol="0">
            <a:spAutoFit/>
          </a:bodyPr>
          <a:lstStyle/>
          <a:p>
            <a:r>
              <a:rPr lang="en-US" sz="1400" dirty="0" err="1">
                <a:solidFill>
                  <a:srgbClr val="2E3760"/>
                </a:solidFill>
                <a:latin typeface="Source Sans Pro Light" panose="020B0403030403020204" pitchFamily="34" charset="0"/>
                <a:ea typeface="Source Sans Pro Light" panose="020B0403030403020204" pitchFamily="34" charset="0"/>
              </a:rPr>
              <a:t>qmul.ac.uk</a:t>
            </a:r>
            <a:r>
              <a:rPr lang="en-US" sz="1400" dirty="0">
                <a:solidFill>
                  <a:srgbClr val="2E3760"/>
                </a:solidFill>
                <a:latin typeface="Source Sans Pro Light" panose="020B0403030403020204" pitchFamily="34" charset="0"/>
                <a:ea typeface="Source Sans Pro Light" panose="020B0403030403020204" pitchFamily="34" charset="0"/>
              </a:rPr>
              <a:t>/XXXX</a:t>
            </a:r>
          </a:p>
          <a:p>
            <a:endParaRPr lang="en-US" sz="1000" dirty="0">
              <a:solidFill>
                <a:schemeClr val="bg1"/>
              </a:solidFill>
              <a:latin typeface="Source Sans Pro" panose="020B0503030403020204" pitchFamily="34" charset="0"/>
              <a:ea typeface="Source Sans Pro" panose="020B0503030403020204" pitchFamily="34" charset="0"/>
            </a:endParaRPr>
          </a:p>
        </p:txBody>
      </p:sp>
      <p:sp>
        <p:nvSpPr>
          <p:cNvPr id="6" name="TextBox 5">
            <a:extLst>
              <a:ext uri="{FF2B5EF4-FFF2-40B4-BE49-F238E27FC236}">
                <a16:creationId xmlns:a16="http://schemas.microsoft.com/office/drawing/2014/main" id="{7F3E59B3-BE35-E97D-7899-96CC241BBFA1}"/>
              </a:ext>
            </a:extLst>
          </p:cNvPr>
          <p:cNvSpPr txBox="1"/>
          <p:nvPr/>
        </p:nvSpPr>
        <p:spPr>
          <a:xfrm>
            <a:off x="708906" y="470105"/>
            <a:ext cx="3995470" cy="1846659"/>
          </a:xfrm>
          <a:prstGeom prst="rect">
            <a:avLst/>
          </a:prstGeom>
          <a:noFill/>
        </p:spPr>
        <p:txBody>
          <a:bodyPr wrap="square" rtlCol="0">
            <a:spAutoFit/>
          </a:bodyPr>
          <a:lstStyle/>
          <a:p>
            <a:pPr>
              <a:lnSpc>
                <a:spcPct val="150000"/>
              </a:lnSpc>
            </a:pPr>
            <a:r>
              <a:rPr lang="en-GB" sz="2400" dirty="0">
                <a:solidFill>
                  <a:srgbClr val="20386A"/>
                </a:solidFill>
                <a:effectLst/>
                <a:latin typeface="Source Sans Pro Light" panose="020B0403030403020204" pitchFamily="34" charset="0"/>
                <a:ea typeface="Source Sans Pro Light" panose="020B0403030403020204" pitchFamily="34" charset="0"/>
              </a:rPr>
              <a:t>Smaller Heading</a:t>
            </a:r>
          </a:p>
          <a:p>
            <a:r>
              <a:rPr lang="en-GB" sz="1300" dirty="0">
                <a:effectLst/>
                <a:latin typeface="Source Sans Pro Light" panose="020B0403030403020204" pitchFamily="34" charset="0"/>
              </a:rPr>
              <a:t>Intro text goes here. Intro text goes here. Intro text goes here. Intro text goes here. Intro text goes here. Intro text goes here. Intro text goes here. Intro text goes here. Intro text goes here. Intro text goes here. Intro text goes here. Intro text goes here. Intro text goes here. Intro text goes here.</a:t>
            </a:r>
            <a:endParaRPr lang="en-US" dirty="0"/>
          </a:p>
        </p:txBody>
      </p:sp>
      <p:sp>
        <p:nvSpPr>
          <p:cNvPr id="8" name="TextBox 7">
            <a:extLst>
              <a:ext uri="{FF2B5EF4-FFF2-40B4-BE49-F238E27FC236}">
                <a16:creationId xmlns:a16="http://schemas.microsoft.com/office/drawing/2014/main" id="{9CCD866D-A90E-4646-0D6E-2DD148D91202}"/>
              </a:ext>
            </a:extLst>
          </p:cNvPr>
          <p:cNvSpPr txBox="1"/>
          <p:nvPr/>
        </p:nvSpPr>
        <p:spPr>
          <a:xfrm>
            <a:off x="708906" y="2364064"/>
            <a:ext cx="3995470" cy="2339102"/>
          </a:xfrm>
          <a:prstGeom prst="rect">
            <a:avLst/>
          </a:prstGeom>
          <a:noFill/>
        </p:spPr>
        <p:txBody>
          <a:bodyPr wrap="square" numCol="2" spcCol="151200" rtlCol="0">
            <a:spAutoFit/>
          </a:bodyPr>
          <a:lstStyle/>
          <a:p>
            <a:pPr>
              <a:lnSpc>
                <a:spcPct val="150000"/>
              </a:lnSpc>
            </a:pPr>
            <a:r>
              <a:rPr lang="en-GB" sz="1200" b="1" dirty="0">
                <a:solidFill>
                  <a:srgbClr val="20386A"/>
                </a:solidFill>
                <a:effectLst/>
                <a:latin typeface="Source Sans Pro" panose="020B0503030403020204" pitchFamily="34" charset="0"/>
              </a:rPr>
              <a:t>Mini heading</a:t>
            </a:r>
            <a:endParaRPr lang="en-GB" sz="1200" dirty="0">
              <a:solidFill>
                <a:srgbClr val="20386A"/>
              </a:solidFill>
              <a:effectLst/>
              <a:latin typeface="Source Sans Pro" panose="020B0503030403020204" pitchFamily="34" charset="0"/>
            </a:endParaRPr>
          </a:p>
          <a:p>
            <a:r>
              <a:rPr lang="en-GB" sz="1000" dirty="0">
                <a:effectLst/>
                <a:latin typeface="Source Sans Pro Light" panose="020B0403030403020204" pitchFamily="34" charset="0"/>
              </a:rPr>
              <a:t>Body text goes here. Body text goes here. Body text goes here. Body text goes here. Body text goes here. Body text goes here. Body text goes here. Body text goes here.</a:t>
            </a:r>
          </a:p>
          <a:p>
            <a:pPr>
              <a:lnSpc>
                <a:spcPct val="150000"/>
              </a:lnSpc>
            </a:pPr>
            <a:r>
              <a:rPr lang="en-GB" sz="1200" b="1" dirty="0">
                <a:solidFill>
                  <a:srgbClr val="20386A"/>
                </a:solidFill>
                <a:effectLst/>
                <a:latin typeface="Source Sans Pro" panose="020B0503030403020204" pitchFamily="34" charset="0"/>
              </a:rPr>
              <a:t>Mini heading</a:t>
            </a:r>
            <a:endParaRPr lang="en-GB" sz="1200" dirty="0">
              <a:solidFill>
                <a:srgbClr val="20386A"/>
              </a:solidFill>
              <a:effectLst/>
              <a:latin typeface="Source Sans Pro" panose="020B0503030403020204" pitchFamily="34" charset="0"/>
            </a:endParaRPr>
          </a:p>
          <a:p>
            <a:r>
              <a:rPr lang="en-GB" sz="1000" dirty="0">
                <a:effectLst/>
                <a:latin typeface="Source Sans Pro Light" panose="020B0403030403020204" pitchFamily="34" charset="0"/>
              </a:rPr>
              <a:t>Body text goes here. Body text goes here. Body text goes here. Body text goes here. Body text goes here. Body text goes here. Body text goes here. Body text goes here.</a:t>
            </a:r>
          </a:p>
          <a:p>
            <a:pPr>
              <a:lnSpc>
                <a:spcPct val="150000"/>
              </a:lnSpc>
            </a:pPr>
            <a:r>
              <a:rPr lang="en-GB" sz="1200" b="1" dirty="0">
                <a:solidFill>
                  <a:srgbClr val="20386A"/>
                </a:solidFill>
                <a:effectLst/>
                <a:latin typeface="Source Sans Pro" panose="020B0503030403020204" pitchFamily="34" charset="0"/>
              </a:rPr>
              <a:t>Mini heading</a:t>
            </a:r>
            <a:endParaRPr lang="en-GB" sz="1200" dirty="0">
              <a:solidFill>
                <a:srgbClr val="20386A"/>
              </a:solidFill>
              <a:effectLst/>
              <a:latin typeface="Source Sans Pro" panose="020B0503030403020204" pitchFamily="34" charset="0"/>
            </a:endParaRPr>
          </a:p>
          <a:p>
            <a:r>
              <a:rPr lang="en-GB" sz="1000" dirty="0">
                <a:effectLst/>
                <a:latin typeface="Source Sans Pro Light" panose="020B0403030403020204" pitchFamily="34" charset="0"/>
              </a:rPr>
              <a:t>Body text goes here. Body text goes here. Body text goes here. Body text goes here. Body text goes here. Body text goes here. Body text goes here. Body text goes here.</a:t>
            </a:r>
          </a:p>
          <a:p>
            <a:pPr>
              <a:lnSpc>
                <a:spcPct val="150000"/>
              </a:lnSpc>
            </a:pPr>
            <a:r>
              <a:rPr lang="en-GB" sz="1200" b="1" dirty="0">
                <a:solidFill>
                  <a:srgbClr val="20386A"/>
                </a:solidFill>
                <a:effectLst/>
                <a:latin typeface="Source Sans Pro" panose="020B0503030403020204" pitchFamily="34" charset="0"/>
              </a:rPr>
              <a:t>Mini heading</a:t>
            </a:r>
            <a:endParaRPr lang="en-GB" sz="1200" dirty="0">
              <a:solidFill>
                <a:srgbClr val="20386A"/>
              </a:solidFill>
              <a:effectLst/>
              <a:latin typeface="Source Sans Pro" panose="020B0503030403020204" pitchFamily="34" charset="0"/>
            </a:endParaRPr>
          </a:p>
          <a:p>
            <a:r>
              <a:rPr lang="en-GB" sz="1000" dirty="0">
                <a:effectLst/>
                <a:latin typeface="Source Sans Pro Light" panose="020B0403030403020204" pitchFamily="34" charset="0"/>
              </a:rPr>
              <a:t>Body text goes here. Body text goes here. Body text goes here. Body text goes here. Body text goes here. Body text goes here. Body text goes here. Body text goes here.</a:t>
            </a:r>
          </a:p>
          <a:p>
            <a:endParaRPr lang="en-GB" sz="1000" dirty="0">
              <a:effectLst/>
              <a:latin typeface="Source Sans Pro Light" panose="020B0403030403020204" pitchFamily="34" charset="0"/>
            </a:endParaRPr>
          </a:p>
        </p:txBody>
      </p:sp>
    </p:spTree>
    <p:extLst>
      <p:ext uri="{BB962C8B-B14F-4D97-AF65-F5344CB8AC3E}">
        <p14:creationId xmlns:p14="http://schemas.microsoft.com/office/powerpoint/2010/main" val="333561899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haredContentType xmlns="Microsoft.SharePoint.Taxonomy.ContentTypeSync" SourceId="9c18f9b8-5ae4-4f0b-a238-a922c51e2dda" ContentTypeId="0x0101005EA864BF41DF8A41860E925F5B29BCF5" PreviousValue="false"/>
</file>

<file path=customXml/item3.xml><?xml version="1.0" encoding="utf-8"?>
<ct:contentTypeSchema xmlns:ct="http://schemas.microsoft.com/office/2006/metadata/contentType" xmlns:ma="http://schemas.microsoft.com/office/2006/metadata/properties/metaAttributes" ct:_="" ma:_="" ma:contentTypeName="QMUL Document" ma:contentTypeID="0x0101005EA864BF41DF8A41860E925F5B29BCF500AD04A85D9458C94DBE97317C2C8DFF5C" ma:contentTypeVersion="44" ma:contentTypeDescription="" ma:contentTypeScope="" ma:versionID="ca41648f008e9bbb03ad32fc20494b68">
  <xsd:schema xmlns:xsd="http://www.w3.org/2001/XMLSchema" xmlns:xs="http://www.w3.org/2001/XMLSchema" xmlns:p="http://schemas.microsoft.com/office/2006/metadata/properties" xmlns:ns1="http://schemas.microsoft.com/sharepoint/v3" xmlns:ns2="d5efd484-15aa-41a0-83f6-0646502cb6d6" xmlns:ns3="45ae7f3d-bcd0-4e4b-af93-f03a9fbb19b5" xmlns:ns4="6649982f-b66b-4072-8006-4697fed55f9d" targetNamespace="http://schemas.microsoft.com/office/2006/metadata/properties" ma:root="true" ma:fieldsID="4a7465a8f3741f24abb48f77522d6f59" ns1:_="" ns2:_="" ns3:_="" ns4:_="">
    <xsd:import namespace="http://schemas.microsoft.com/sharepoint/v3"/>
    <xsd:import namespace="d5efd484-15aa-41a0-83f6-0646502cb6d6"/>
    <xsd:import namespace="45ae7f3d-bcd0-4e4b-af93-f03a9fbb19b5"/>
    <xsd:import namespace="6649982f-b66b-4072-8006-4697fed55f9d"/>
    <xsd:element name="properties">
      <xsd:complexType>
        <xsd:sequence>
          <xsd:element name="documentManagement">
            <xsd:complexType>
              <xsd:all>
                <xsd:element ref="ns1:QMULDocumentStatusTaxHTField0" minOccurs="0"/>
                <xsd:element ref="ns1:QMULDepartmentTaxHTField0" minOccurs="0"/>
                <xsd:element ref="ns1:QMULSchoolTaxHTField0" minOccurs="0"/>
                <xsd:element ref="ns1:QMULDocumentTypeTaxHTField0" minOccurs="0"/>
                <xsd:element ref="ns1:QMULLocationTaxHTField0" minOccurs="0"/>
                <xsd:element ref="ns1:QMULInformationClassificationTaxHTField0" minOccurs="0"/>
                <xsd:element ref="ns1:QMULAcademicYear" minOccurs="0"/>
                <xsd:element ref="ns1:QMULProject" minOccurs="0"/>
                <xsd:element ref="ns1:QMULReviewDate" minOccurs="0"/>
                <xsd:element ref="ns1:QMULOwner" minOccurs="0"/>
                <xsd:element ref="ns2:TaxKeywordTaxHTField" minOccurs="0"/>
                <xsd:element ref="ns2:TaxCatchAll" minOccurs="0"/>
                <xsd:element ref="ns2:TaxCatchAllLabel"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4:SharedWithUsers" minOccurs="0"/>
                <xsd:element ref="ns4:SharedWithDetails" minOccurs="0"/>
                <xsd:element ref="ns3:MediaServiceLocation" minOccurs="0"/>
                <xsd:element ref="ns3:MediaLengthInSeconds"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QMULDocumentStatusTaxHTField0" ma:index="8" nillable="true" ma:taxonomy="true" ma:internalName="QMULDocumentStatusTaxHTField0" ma:taxonomyFieldName="QMULDocumentStatus" ma:displayName="Document Status" ma:default="" ma:fieldId="{083bdfb7-9f4e-4bc9-b582-62ed6b950f9e}" ma:sspId="9c18f9b8-5ae4-4f0b-a238-a922c51e2dda" ma:termSetId="780aba48-6c17-4ca0-84b9-f0207a095630" ma:anchorId="00000000-0000-0000-0000-000000000000" ma:open="false" ma:isKeyword="false">
      <xsd:complexType>
        <xsd:sequence>
          <xsd:element ref="pc:Terms" minOccurs="0" maxOccurs="1"/>
        </xsd:sequence>
      </xsd:complexType>
    </xsd:element>
    <xsd:element name="QMULDepartmentTaxHTField0" ma:index="10" nillable="true" ma:taxonomy="true" ma:internalName="QMULDepartmentTaxHTField0" ma:taxonomyFieldName="QMULDepartment" ma:displayName="Department" ma:readOnly="false" ma:default="" ma:fieldId="{2a7d89f9-5f8e-4c42-ab4f-aa1fc3002ea0}" ma:sspId="9c18f9b8-5ae4-4f0b-a238-a922c51e2dda" ma:termSetId="28874c57-2df5-45e8-a804-d15afc96d4ee" ma:anchorId="00000000-0000-0000-0000-000000000000" ma:open="false" ma:isKeyword="false">
      <xsd:complexType>
        <xsd:sequence>
          <xsd:element ref="pc:Terms" minOccurs="0" maxOccurs="1"/>
        </xsd:sequence>
      </xsd:complexType>
    </xsd:element>
    <xsd:element name="QMULSchoolTaxHTField0" ma:index="12" nillable="true" ma:taxonomy="true" ma:internalName="QMULSchoolTaxHTField0" ma:taxonomyFieldName="QMULSchool" ma:displayName="School" ma:readOnly="false" ma:default="" ma:fieldId="{46346f8e-3161-4021-8b14-3dcca2e3ca8d}" ma:sspId="9c18f9b8-5ae4-4f0b-a238-a922c51e2dda" ma:termSetId="0f9f7e9f-7d6b-4cae-9193-a3e3200f87de" ma:anchorId="00000000-0000-0000-0000-000000000000" ma:open="false" ma:isKeyword="false">
      <xsd:complexType>
        <xsd:sequence>
          <xsd:element ref="pc:Terms" minOccurs="0" maxOccurs="1"/>
        </xsd:sequence>
      </xsd:complexType>
    </xsd:element>
    <xsd:element name="QMULDocumentTypeTaxHTField0" ma:index="14" nillable="true" ma:taxonomy="true" ma:internalName="QMULDocumentTypeTaxHTField0" ma:taxonomyFieldName="QMULDocumentType" ma:displayName="Document Type" ma:default="" ma:fieldId="{2596c3af-0d77-4ea4-a15d-d3f71457b096}" ma:sspId="9c18f9b8-5ae4-4f0b-a238-a922c51e2dda" ma:termSetId="8ec3f1bd-c4f8-46a7-ae88-878ed3be39d1" ma:anchorId="00000000-0000-0000-0000-000000000000" ma:open="false" ma:isKeyword="false">
      <xsd:complexType>
        <xsd:sequence>
          <xsd:element ref="pc:Terms" minOccurs="0" maxOccurs="1"/>
        </xsd:sequence>
      </xsd:complexType>
    </xsd:element>
    <xsd:element name="QMULLocationTaxHTField0" ma:index="16" nillable="true" ma:taxonomy="true" ma:internalName="QMULLocationTaxHTField0" ma:taxonomyFieldName="QMULLocation" ma:displayName="Location" ma:default="" ma:fieldId="{29b985f4-a05e-4f39-b5da-e9fb81ddaa79}" ma:sspId="9c18f9b8-5ae4-4f0b-a238-a922c51e2dda" ma:termSetId="5327f1c4-618f-4317-b197-fc29da39fa66" ma:anchorId="00000000-0000-0000-0000-000000000000" ma:open="false" ma:isKeyword="false">
      <xsd:complexType>
        <xsd:sequence>
          <xsd:element ref="pc:Terms" minOccurs="0" maxOccurs="1"/>
        </xsd:sequence>
      </xsd:complexType>
    </xsd:element>
    <xsd:element name="QMULInformationClassificationTaxHTField0" ma:index="18" nillable="true" ma:taxonomy="true" ma:internalName="QMULInformationClassificationTaxHTField0" ma:taxonomyFieldName="QMULInformationClassification" ma:displayName="Information Classification" ma:default="1;#Protect|9124d8d9-0c1c-41e9-aa14-aba001e9a028" ma:fieldId="{57b3469a-2ea1-4a06-a2d1-c99ce62a5d6f}" ma:sspId="9c18f9b8-5ae4-4f0b-a238-a922c51e2dda" ma:termSetId="a3d7b326-4e5e-4e73-95fa-6245adfab113" ma:anchorId="00000000-0000-0000-0000-000000000000" ma:open="false" ma:isKeyword="false">
      <xsd:complexType>
        <xsd:sequence>
          <xsd:element ref="pc:Terms" minOccurs="0" maxOccurs="1"/>
        </xsd:sequence>
      </xsd:complexType>
    </xsd:element>
    <xsd:element name="QMULAcademicYear" ma:index="20" nillable="true" ma:displayName="Academic Year" ma:decimals="0" ma:internalName="QMULAcademicYear" ma:percentage="FALSE">
      <xsd:simpleType>
        <xsd:restriction base="dms:Number">
          <xsd:maxInclusive value="9999"/>
          <xsd:minInclusive value="1000"/>
        </xsd:restriction>
      </xsd:simpleType>
    </xsd:element>
    <xsd:element name="QMULProject" ma:index="21" nillable="true" ma:displayName="Project" ma:internalName="QMULProject">
      <xsd:simpleType>
        <xsd:restriction base="dms:Text">
          <xsd:maxLength value="255"/>
        </xsd:restriction>
      </xsd:simpleType>
    </xsd:element>
    <xsd:element name="QMULReviewDate" ma:index="22" nillable="true" ma:displayName="Review Date" ma:format="DateOnly" ma:internalName="QMULReviewDate">
      <xsd:simpleType>
        <xsd:restriction base="dms:DateTime"/>
      </xsd:simpleType>
    </xsd:element>
    <xsd:element name="QMULOwner" ma:index="23" nillable="true" ma:displayName="Owner" ma:list="UserInfo" ma:SharePointGroup="0" ma:internalName="QMUL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5efd484-15aa-41a0-83f6-0646502cb6d6" elementFormDefault="qualified">
    <xsd:import namespace="http://schemas.microsoft.com/office/2006/documentManagement/types"/>
    <xsd:import namespace="http://schemas.microsoft.com/office/infopath/2007/PartnerControls"/>
    <xsd:element name="TaxKeywordTaxHTField" ma:index="24" nillable="true" ma:taxonomy="true" ma:internalName="TaxKeywordTaxHTField" ma:taxonomyFieldName="TaxKeyword" ma:displayName="Enterprise Keywords" ma:fieldId="{23f27201-bee3-471e-b2e7-b64fd8b7ca38}" ma:taxonomyMulti="true" ma:sspId="9c18f9b8-5ae4-4f0b-a238-a922c51e2dda" ma:termSetId="00000000-0000-0000-0000-000000000000" ma:anchorId="00000000-0000-0000-0000-000000000000" ma:open="true" ma:isKeyword="true">
      <xsd:complexType>
        <xsd:sequence>
          <xsd:element ref="pc:Terms" minOccurs="0" maxOccurs="1"/>
        </xsd:sequence>
      </xsd:complexType>
    </xsd:element>
    <xsd:element name="TaxCatchAll" ma:index="26" nillable="true" ma:displayName="Taxonomy Catch All Column" ma:hidden="true" ma:list="{2a7529b9-a3eb-44e9-919b-0c3dc59600a2}" ma:internalName="TaxCatchAll" ma:showField="CatchAllData" ma:web="6649982f-b66b-4072-8006-4697fed55f9d">
      <xsd:complexType>
        <xsd:complexContent>
          <xsd:extension base="dms:MultiChoiceLookup">
            <xsd:sequence>
              <xsd:element name="Value" type="dms:Lookup" maxOccurs="unbounded" minOccurs="0" nillable="true"/>
            </xsd:sequence>
          </xsd:extension>
        </xsd:complexContent>
      </xsd:complexType>
    </xsd:element>
    <xsd:element name="TaxCatchAllLabel" ma:index="27" nillable="true" ma:displayName="Taxonomy Catch All Column1" ma:hidden="true" ma:list="{2a7529b9-a3eb-44e9-919b-0c3dc59600a2}" ma:internalName="TaxCatchAllLabel" ma:readOnly="true" ma:showField="CatchAllDataLabel" ma:web="6649982f-b66b-4072-8006-4697fed55f9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5ae7f3d-bcd0-4e4b-af93-f03a9fbb19b5" elementFormDefault="qualified">
    <xsd:import namespace="http://schemas.microsoft.com/office/2006/documentManagement/types"/>
    <xsd:import namespace="http://schemas.microsoft.com/office/infopath/2007/PartnerControls"/>
    <xsd:element name="MediaServiceMetadata" ma:index="28" nillable="true" ma:displayName="MediaServiceMetadata" ma:hidden="true" ma:internalName="MediaServiceMetadata" ma:readOnly="true">
      <xsd:simpleType>
        <xsd:restriction base="dms:Note"/>
      </xsd:simpleType>
    </xsd:element>
    <xsd:element name="MediaServiceFastMetadata" ma:index="29" nillable="true" ma:displayName="MediaServiceFastMetadata" ma:hidden="true" ma:internalName="MediaServiceFastMetadata" ma:readOnly="true">
      <xsd:simpleType>
        <xsd:restriction base="dms:Note"/>
      </xsd:simpleType>
    </xsd:element>
    <xsd:element name="MediaServiceAutoKeyPoints" ma:index="30" nillable="true" ma:displayName="MediaServiceAutoKeyPoints" ma:hidden="true" ma:internalName="MediaServiceAutoKeyPoints" ma:readOnly="true">
      <xsd:simpleType>
        <xsd:restriction base="dms:Note"/>
      </xsd:simpleType>
    </xsd:element>
    <xsd:element name="MediaServiceKeyPoints" ma:index="31" nillable="true" ma:displayName="KeyPoints" ma:internalName="MediaServiceKeyPoints" ma:readOnly="true">
      <xsd:simpleType>
        <xsd:restriction base="dms:Note">
          <xsd:maxLength value="255"/>
        </xsd:restriction>
      </xsd:simpleType>
    </xsd:element>
    <xsd:element name="MediaServiceAutoTags" ma:index="32" nillable="true" ma:displayName="Tags" ma:internalName="MediaServiceAutoTags" ma:readOnly="true">
      <xsd:simpleType>
        <xsd:restriction base="dms:Text"/>
      </xsd:simpleType>
    </xsd:element>
    <xsd:element name="MediaServiceOCR" ma:index="33" nillable="true" ma:displayName="Extracted Text" ma:internalName="MediaServiceOCR" ma:readOnly="true">
      <xsd:simpleType>
        <xsd:restriction base="dms:Note">
          <xsd:maxLength value="255"/>
        </xsd:restriction>
      </xsd:simpleType>
    </xsd:element>
    <xsd:element name="MediaServiceGenerationTime" ma:index="34" nillable="true" ma:displayName="MediaServiceGenerationTime" ma:hidden="true" ma:internalName="MediaServiceGenerationTime" ma:readOnly="true">
      <xsd:simpleType>
        <xsd:restriction base="dms:Text"/>
      </xsd:simpleType>
    </xsd:element>
    <xsd:element name="MediaServiceEventHashCode" ma:index="35" nillable="true" ma:displayName="MediaServiceEventHashCode" ma:hidden="true" ma:internalName="MediaServiceEventHashCode" ma:readOnly="true">
      <xsd:simpleType>
        <xsd:restriction base="dms:Text"/>
      </xsd:simpleType>
    </xsd:element>
    <xsd:element name="MediaServiceDateTaken" ma:index="36" nillable="true" ma:displayName="MediaServiceDateTaken" ma:hidden="true" ma:internalName="MediaServiceDateTaken" ma:readOnly="true">
      <xsd:simpleType>
        <xsd:restriction base="dms:Text"/>
      </xsd:simpleType>
    </xsd:element>
    <xsd:element name="MediaServiceLocation" ma:index="39" nillable="true" ma:displayName="Location" ma:internalName="MediaServiceLocation" ma:readOnly="true">
      <xsd:simpleType>
        <xsd:restriction base="dms:Text"/>
      </xsd:simpleType>
    </xsd:element>
    <xsd:element name="MediaLengthInSeconds" ma:index="40" nillable="true" ma:displayName="Length (seconds)" ma:internalName="MediaLengthInSeconds" ma:readOnly="true">
      <xsd:simpleType>
        <xsd:restriction base="dms:Unknown"/>
      </xsd:simpleType>
    </xsd:element>
    <xsd:element name="lcf76f155ced4ddcb4097134ff3c332f" ma:index="42" nillable="true" ma:taxonomy="true" ma:internalName="lcf76f155ced4ddcb4097134ff3c332f" ma:taxonomyFieldName="MediaServiceImageTags" ma:displayName="Image Tags" ma:readOnly="false" ma:fieldId="{5cf76f15-5ced-4ddc-b409-7134ff3c332f}" ma:taxonomyMulti="true" ma:sspId="9c18f9b8-5ae4-4f0b-a238-a922c51e2dd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4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4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649982f-b66b-4072-8006-4697fed55f9d" elementFormDefault="qualified">
    <xsd:import namespace="http://schemas.microsoft.com/office/2006/documentManagement/types"/>
    <xsd:import namespace="http://schemas.microsoft.com/office/infopath/2007/PartnerControls"/>
    <xsd:element name="SharedWithUsers" ma:index="3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QMULDocumentTypeTaxHTField0 xmlns="http://schemas.microsoft.com/sharepoint/v3">
      <Terms xmlns="http://schemas.microsoft.com/office/infopath/2007/PartnerControls"/>
    </QMULDocumentTypeTaxHTField0>
    <TaxKeywordTaxHTField xmlns="d5efd484-15aa-41a0-83f6-0646502cb6d6">
      <Terms xmlns="http://schemas.microsoft.com/office/infopath/2007/PartnerControls"/>
    </TaxKeywordTaxHTField>
    <QMULOwner xmlns="http://schemas.microsoft.com/sharepoint/v3">
      <UserInfo>
        <DisplayName/>
        <AccountId xsi:nil="true"/>
        <AccountType/>
      </UserInfo>
    </QMULOwner>
    <QMULInformationClassificationTaxHTField0 xmlns="http://schemas.microsoft.com/sharepoint/v3">
      <Terms xmlns="http://schemas.microsoft.com/office/infopath/2007/PartnerControls">
        <TermInfo xmlns="http://schemas.microsoft.com/office/infopath/2007/PartnerControls">
          <TermName xmlns="http://schemas.microsoft.com/office/infopath/2007/PartnerControls">Protect</TermName>
          <TermId xmlns="http://schemas.microsoft.com/office/infopath/2007/PartnerControls">9124d8d9-0c1c-41e9-aa14-aba001e9a028</TermId>
        </TermInfo>
      </Terms>
    </QMULInformationClassificationTaxHTField0>
    <QMULAcademicYear xmlns="http://schemas.microsoft.com/sharepoint/v3" xsi:nil="true"/>
    <QMULDepartmentTaxHTField0 xmlns="http://schemas.microsoft.com/sharepoint/v3">
      <Terms xmlns="http://schemas.microsoft.com/office/infopath/2007/PartnerControls"/>
    </QMULDepartmentTaxHTField0>
    <QMULSchoolTaxHTField0 xmlns="http://schemas.microsoft.com/sharepoint/v3">
      <Terms xmlns="http://schemas.microsoft.com/office/infopath/2007/PartnerControls"/>
    </QMULSchoolTaxHTField0>
    <QMULDocumentStatusTaxHTField0 xmlns="http://schemas.microsoft.com/sharepoint/v3">
      <Terms xmlns="http://schemas.microsoft.com/office/infopath/2007/PartnerControls"/>
    </QMULDocumentStatusTaxHTField0>
    <QMULLocationTaxHTField0 xmlns="http://schemas.microsoft.com/sharepoint/v3">
      <Terms xmlns="http://schemas.microsoft.com/office/infopath/2007/PartnerControls"/>
    </QMULLocationTaxHTField0>
    <QMULReviewDate xmlns="http://schemas.microsoft.com/sharepoint/v3" xsi:nil="true"/>
    <lcf76f155ced4ddcb4097134ff3c332f xmlns="45ae7f3d-bcd0-4e4b-af93-f03a9fbb19b5">
      <Terms xmlns="http://schemas.microsoft.com/office/infopath/2007/PartnerControls"/>
    </lcf76f155ced4ddcb4097134ff3c332f>
    <TaxCatchAll xmlns="d5efd484-15aa-41a0-83f6-0646502cb6d6">
      <Value>1</Value>
    </TaxCatchAll>
    <QMULProject xmlns="http://schemas.microsoft.com/sharepoint/v3" xsi:nil="true"/>
  </documentManagement>
</p:properties>
</file>

<file path=customXml/itemProps1.xml><?xml version="1.0" encoding="utf-8"?>
<ds:datastoreItem xmlns:ds="http://schemas.openxmlformats.org/officeDocument/2006/customXml" ds:itemID="{519FDF0F-25E2-461B-8823-21E3CC5E0F43}">
  <ds:schemaRefs>
    <ds:schemaRef ds:uri="http://schemas.microsoft.com/sharepoint/v3/contenttype/forms"/>
  </ds:schemaRefs>
</ds:datastoreItem>
</file>

<file path=customXml/itemProps2.xml><?xml version="1.0" encoding="utf-8"?>
<ds:datastoreItem xmlns:ds="http://schemas.openxmlformats.org/officeDocument/2006/customXml" ds:itemID="{352EEB66-B5CB-4251-BA07-DF07A1E13171}">
  <ds:schemaRefs>
    <ds:schemaRef ds:uri="Microsoft.SharePoint.Taxonomy.ContentTypeSync"/>
  </ds:schemaRefs>
</ds:datastoreItem>
</file>

<file path=customXml/itemProps3.xml><?xml version="1.0" encoding="utf-8"?>
<ds:datastoreItem xmlns:ds="http://schemas.openxmlformats.org/officeDocument/2006/customXml" ds:itemID="{A09D0668-63D0-446E-A0A3-486DC1FBB2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5efd484-15aa-41a0-83f6-0646502cb6d6"/>
    <ds:schemaRef ds:uri="45ae7f3d-bcd0-4e4b-af93-f03a9fbb19b5"/>
    <ds:schemaRef ds:uri="6649982f-b66b-4072-8006-4697fed55f9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6E736B16-B62F-4073-A9FA-74E43FB127C7}">
  <ds:schemaRefs>
    <ds:schemaRef ds:uri="http://schemas.openxmlformats.org/package/2006/metadata/core-properties"/>
    <ds:schemaRef ds:uri="http://purl.org/dc/elements/1.1/"/>
    <ds:schemaRef ds:uri="http://schemas.microsoft.com/office/2006/documentManagement/types"/>
    <ds:schemaRef ds:uri="http://schemas.microsoft.com/office/infopath/2007/PartnerControls"/>
    <ds:schemaRef ds:uri="http://schemas.microsoft.com/office/2006/metadata/properties"/>
    <ds:schemaRef ds:uri="http://purl.org/dc/terms/"/>
    <ds:schemaRef ds:uri="d5efd484-15aa-41a0-83f6-0646502cb6d6"/>
    <ds:schemaRef ds:uri="45ae7f3d-bcd0-4e4b-af93-f03a9fbb19b5"/>
    <ds:schemaRef ds:uri="http://www.w3.org/XML/1998/namespace"/>
    <ds:schemaRef ds:uri="6649982f-b66b-4072-8006-4697fed55f9d"/>
    <ds:schemaRef ds:uri="http://schemas.microsoft.com/sharepoint/v3"/>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39</TotalTime>
  <Words>264</Words>
  <Application>Microsoft Macintosh PowerPoint</Application>
  <PresentationFormat>Custom</PresentationFormat>
  <Paragraphs>16</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Source Sans Pro</vt:lpstr>
      <vt:lpstr>Source Sans Pro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Dunbar</dc:creator>
  <cp:lastModifiedBy>Matthew Dunbar</cp:lastModifiedBy>
  <cp:revision>2</cp:revision>
  <dcterms:created xsi:type="dcterms:W3CDTF">2024-01-19T15:18:35Z</dcterms:created>
  <dcterms:modified xsi:type="dcterms:W3CDTF">2024-01-19T16:00:03Z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Keyword">
    <vt:lpwstr/>
  </property>
  <property fmtid="{D5CDD505-2E9C-101B-9397-08002B2CF9AE}" pid="3" name="QMULDocumentStatus">
    <vt:lpwstr/>
  </property>
  <property fmtid="{D5CDD505-2E9C-101B-9397-08002B2CF9AE}" pid="4" name="MediaServiceImageTags">
    <vt:lpwstr/>
  </property>
  <property fmtid="{D5CDD505-2E9C-101B-9397-08002B2CF9AE}" pid="5" name="QMULInformationClassification">
    <vt:lpwstr>1;#Protect|9124d8d9-0c1c-41e9-aa14-aba001e9a028</vt:lpwstr>
  </property>
  <property fmtid="{D5CDD505-2E9C-101B-9397-08002B2CF9AE}" pid="6" name="ContentTypeId">
    <vt:lpwstr>0x0101005EA864BF41DF8A41860E925F5B29BCF500AD04A85D9458C94DBE97317C2C8DFF5C</vt:lpwstr>
  </property>
  <property fmtid="{D5CDD505-2E9C-101B-9397-08002B2CF9AE}" pid="7" name="QMULLocation">
    <vt:lpwstr/>
  </property>
  <property fmtid="{D5CDD505-2E9C-101B-9397-08002B2CF9AE}" pid="8" name="QMULDocumentType">
    <vt:lpwstr/>
  </property>
  <property fmtid="{D5CDD505-2E9C-101B-9397-08002B2CF9AE}" pid="9" name="QMULSchool">
    <vt:lpwstr/>
  </property>
  <property fmtid="{D5CDD505-2E9C-101B-9397-08002B2CF9AE}" pid="10" name="QMULDepartment">
    <vt:lpwstr/>
  </property>
</Properties>
</file>