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sldIdLst>
    <p:sldId id="256" r:id="rId6"/>
  </p:sldIdLst>
  <p:sldSz cx="5327650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37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08" d="100"/>
          <a:sy n="108" d="100"/>
        </p:scale>
        <p:origin x="34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Dunbar" userId="6037d9c0-bf71-411f-9f4e-c11d93c45286" providerId="ADAL" clId="{6260008F-B05B-2F41-B419-000D7C69867D}"/>
    <pc:docChg chg="undo custSel modSld">
      <pc:chgData name="Matthew Dunbar" userId="6037d9c0-bf71-411f-9f4e-c11d93c45286" providerId="ADAL" clId="{6260008F-B05B-2F41-B419-000D7C69867D}" dt="2024-01-19T15:41:31.888" v="14" actId="1037"/>
      <pc:docMkLst>
        <pc:docMk/>
      </pc:docMkLst>
      <pc:sldChg chg="modSp mod">
        <pc:chgData name="Matthew Dunbar" userId="6037d9c0-bf71-411f-9f4e-c11d93c45286" providerId="ADAL" clId="{6260008F-B05B-2F41-B419-000D7C69867D}" dt="2024-01-19T15:41:31.888" v="14" actId="1037"/>
        <pc:sldMkLst>
          <pc:docMk/>
          <pc:sldMk cId="734564729" sldId="256"/>
        </pc:sldMkLst>
        <pc:spChg chg="mod">
          <ac:chgData name="Matthew Dunbar" userId="6037d9c0-bf71-411f-9f4e-c11d93c45286" providerId="ADAL" clId="{6260008F-B05B-2F41-B419-000D7C69867D}" dt="2024-01-19T15:41:22.185" v="9" actId="1037"/>
          <ac:spMkLst>
            <pc:docMk/>
            <pc:sldMk cId="734564729" sldId="256"/>
            <ac:spMk id="6" creationId="{E9AB55DE-F468-291D-0A7C-2A51F1DE7CF4}"/>
          </ac:spMkLst>
        </pc:spChg>
        <pc:spChg chg="mod">
          <ac:chgData name="Matthew Dunbar" userId="6037d9c0-bf71-411f-9f4e-c11d93c45286" providerId="ADAL" clId="{6260008F-B05B-2F41-B419-000D7C69867D}" dt="2024-01-19T15:41:22.185" v="9" actId="1037"/>
          <ac:spMkLst>
            <pc:docMk/>
            <pc:sldMk cId="734564729" sldId="256"/>
            <ac:spMk id="8" creationId="{6ED66198-3997-FB2C-CD98-8792E8CB0EC5}"/>
          </ac:spMkLst>
        </pc:spChg>
        <pc:spChg chg="mod">
          <ac:chgData name="Matthew Dunbar" userId="6037d9c0-bf71-411f-9f4e-c11d93c45286" providerId="ADAL" clId="{6260008F-B05B-2F41-B419-000D7C69867D}" dt="2024-01-19T15:41:22.185" v="9" actId="1037"/>
          <ac:spMkLst>
            <pc:docMk/>
            <pc:sldMk cId="734564729" sldId="256"/>
            <ac:spMk id="11" creationId="{62351D72-8F1D-FEF9-5A2D-CEC74F81CFFC}"/>
          </ac:spMkLst>
        </pc:spChg>
        <pc:spChg chg="mod">
          <ac:chgData name="Matthew Dunbar" userId="6037d9c0-bf71-411f-9f4e-c11d93c45286" providerId="ADAL" clId="{6260008F-B05B-2F41-B419-000D7C69867D}" dt="2024-01-19T15:41:31.888" v="14" actId="1037"/>
          <ac:spMkLst>
            <pc:docMk/>
            <pc:sldMk cId="734564729" sldId="256"/>
            <ac:spMk id="12" creationId="{86B54FC8-AEE8-2501-9E9F-470043877C3E}"/>
          </ac:spMkLst>
        </pc:spChg>
        <pc:spChg chg="mod">
          <ac:chgData name="Matthew Dunbar" userId="6037d9c0-bf71-411f-9f4e-c11d93c45286" providerId="ADAL" clId="{6260008F-B05B-2F41-B419-000D7C69867D}" dt="2024-01-19T15:41:22.185" v="9" actId="1037"/>
          <ac:spMkLst>
            <pc:docMk/>
            <pc:sldMk cId="734564729" sldId="256"/>
            <ac:spMk id="13" creationId="{8D3AF635-17D7-DD0F-6D03-7EE8182EC49B}"/>
          </ac:spMkLst>
        </pc:spChg>
        <pc:spChg chg="mod">
          <ac:chgData name="Matthew Dunbar" userId="6037d9c0-bf71-411f-9f4e-c11d93c45286" providerId="ADAL" clId="{6260008F-B05B-2F41-B419-000D7C69867D}" dt="2024-01-19T15:41:22.185" v="9" actId="1037"/>
          <ac:spMkLst>
            <pc:docMk/>
            <pc:sldMk cId="734564729" sldId="256"/>
            <ac:spMk id="14" creationId="{C1BE046C-34AD-8BD0-DF43-C3C7FD205E3E}"/>
          </ac:spMkLst>
        </pc:spChg>
        <pc:spChg chg="mod">
          <ac:chgData name="Matthew Dunbar" userId="6037d9c0-bf71-411f-9f4e-c11d93c45286" providerId="ADAL" clId="{6260008F-B05B-2F41-B419-000D7C69867D}" dt="2024-01-19T15:41:22.185" v="9" actId="1037"/>
          <ac:spMkLst>
            <pc:docMk/>
            <pc:sldMk cId="734564729" sldId="256"/>
            <ac:spMk id="15" creationId="{8B6C99DA-5381-0749-F2E0-705D5E48D08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574" y="1237197"/>
            <a:ext cx="4528503" cy="2631887"/>
          </a:xfrm>
        </p:spPr>
        <p:txBody>
          <a:bodyPr anchor="b"/>
          <a:lstStyle>
            <a:lvl1pPr algn="ctr">
              <a:defRPr sz="349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5956" y="3970580"/>
            <a:ext cx="3995738" cy="1825171"/>
          </a:xfrm>
        </p:spPr>
        <p:txBody>
          <a:bodyPr/>
          <a:lstStyle>
            <a:lvl1pPr marL="0" indent="0" algn="ctr">
              <a:buNone/>
              <a:defRPr sz="1398"/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9F71-CB66-E34E-B2F4-311273A82A4C}" type="datetimeFigureOut">
              <a:rPr lang="en-US" smtClean="0"/>
              <a:t>1/19/24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B891-3EB9-584C-A92B-5DB65AFCB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855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9F71-CB66-E34E-B2F4-311273A82A4C}" type="datetimeFigureOut">
              <a:rPr lang="en-US" smtClean="0"/>
              <a:t>1/19/24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B891-3EB9-584C-A92B-5DB65AFCB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4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2600" y="402483"/>
            <a:ext cx="1148775" cy="640647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276" y="402483"/>
            <a:ext cx="3379728" cy="64064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9F71-CB66-E34E-B2F4-311273A82A4C}" type="datetimeFigureOut">
              <a:rPr lang="en-US" smtClean="0"/>
              <a:t>1/19/24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B891-3EB9-584C-A92B-5DB65AFCB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21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9F71-CB66-E34E-B2F4-311273A82A4C}" type="datetimeFigureOut">
              <a:rPr lang="en-US" smtClean="0"/>
              <a:t>1/19/24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B891-3EB9-584C-A92B-5DB65AFCB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688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01" y="1884671"/>
            <a:ext cx="4595098" cy="3144614"/>
          </a:xfrm>
        </p:spPr>
        <p:txBody>
          <a:bodyPr anchor="b"/>
          <a:lstStyle>
            <a:lvl1pPr>
              <a:defRPr sz="349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501" y="5059035"/>
            <a:ext cx="4595098" cy="1653678"/>
          </a:xfrm>
        </p:spPr>
        <p:txBody>
          <a:bodyPr/>
          <a:lstStyle>
            <a:lvl1pPr marL="0" indent="0">
              <a:buNone/>
              <a:defRPr sz="1398">
                <a:solidFill>
                  <a:schemeClr val="tx1"/>
                </a:solidFill>
              </a:defRPr>
            </a:lvl1pPr>
            <a:lvl2pPr marL="266365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2pPr>
            <a:lvl3pPr marL="532729" indent="0">
              <a:buNone/>
              <a:defRPr sz="1049">
                <a:solidFill>
                  <a:schemeClr val="tx1">
                    <a:tint val="75000"/>
                  </a:schemeClr>
                </a:solidFill>
              </a:defRPr>
            </a:lvl3pPr>
            <a:lvl4pPr marL="799094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4pPr>
            <a:lvl5pPr marL="1065459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5pPr>
            <a:lvl6pPr marL="1331824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6pPr>
            <a:lvl7pPr marL="1598188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7pPr>
            <a:lvl8pPr marL="1864553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8pPr>
            <a:lvl9pPr marL="2130918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9F71-CB66-E34E-B2F4-311273A82A4C}" type="datetimeFigureOut">
              <a:rPr lang="en-US" smtClean="0"/>
              <a:t>1/19/24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B891-3EB9-584C-A92B-5DB65AFCB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992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276" y="2012414"/>
            <a:ext cx="2264251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7123" y="2012414"/>
            <a:ext cx="2264251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9F71-CB66-E34E-B2F4-311273A82A4C}" type="datetimeFigureOut">
              <a:rPr lang="en-US" smtClean="0"/>
              <a:t>1/19/24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B891-3EB9-584C-A92B-5DB65AFCB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175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402484"/>
            <a:ext cx="4595098" cy="14611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71" y="1853171"/>
            <a:ext cx="22538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71" y="2761381"/>
            <a:ext cx="2253845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7123" y="1853171"/>
            <a:ext cx="22649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7123" y="2761381"/>
            <a:ext cx="2264945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9F71-CB66-E34E-B2F4-311273A82A4C}" type="datetimeFigureOut">
              <a:rPr lang="en-US" smtClean="0"/>
              <a:t>1/19/24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B891-3EB9-584C-A92B-5DB65AFCB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78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9F71-CB66-E34E-B2F4-311273A82A4C}" type="datetimeFigureOut">
              <a:rPr lang="en-US" smtClean="0"/>
              <a:t>1/19/24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B891-3EB9-584C-A92B-5DB65AFCB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094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9F71-CB66-E34E-B2F4-311273A82A4C}" type="datetimeFigureOut">
              <a:rPr lang="en-US" smtClean="0"/>
              <a:t>1/19/24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B891-3EB9-584C-A92B-5DB65AFCB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061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4945" y="1088455"/>
            <a:ext cx="2697123" cy="5372269"/>
          </a:xfrm>
        </p:spPr>
        <p:txBody>
          <a:bodyPr/>
          <a:lstStyle>
            <a:lvl1pPr>
              <a:defRPr sz="1864"/>
            </a:lvl1pPr>
            <a:lvl2pPr>
              <a:defRPr sz="1631"/>
            </a:lvl2pPr>
            <a:lvl3pPr>
              <a:defRPr sz="1398"/>
            </a:lvl3pPr>
            <a:lvl4pPr>
              <a:defRPr sz="1165"/>
            </a:lvl4pPr>
            <a:lvl5pPr>
              <a:defRPr sz="1165"/>
            </a:lvl5pPr>
            <a:lvl6pPr>
              <a:defRPr sz="1165"/>
            </a:lvl6pPr>
            <a:lvl7pPr>
              <a:defRPr sz="1165"/>
            </a:lvl7pPr>
            <a:lvl8pPr>
              <a:defRPr sz="1165"/>
            </a:lvl8pPr>
            <a:lvl9pPr>
              <a:defRPr sz="116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9F71-CB66-E34E-B2F4-311273A82A4C}" type="datetimeFigureOut">
              <a:rPr lang="en-US" smtClean="0"/>
              <a:t>1/19/24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B891-3EB9-584C-A92B-5DB65AFCB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551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64945" y="1088455"/>
            <a:ext cx="2697123" cy="5372269"/>
          </a:xfrm>
        </p:spPr>
        <p:txBody>
          <a:bodyPr anchor="t"/>
          <a:lstStyle>
            <a:lvl1pPr marL="0" indent="0">
              <a:buNone/>
              <a:defRPr sz="1864"/>
            </a:lvl1pPr>
            <a:lvl2pPr marL="266365" indent="0">
              <a:buNone/>
              <a:defRPr sz="1631"/>
            </a:lvl2pPr>
            <a:lvl3pPr marL="532729" indent="0">
              <a:buNone/>
              <a:defRPr sz="1398"/>
            </a:lvl3pPr>
            <a:lvl4pPr marL="799094" indent="0">
              <a:buNone/>
              <a:defRPr sz="1165"/>
            </a:lvl4pPr>
            <a:lvl5pPr marL="1065459" indent="0">
              <a:buNone/>
              <a:defRPr sz="1165"/>
            </a:lvl5pPr>
            <a:lvl6pPr marL="1331824" indent="0">
              <a:buNone/>
              <a:defRPr sz="1165"/>
            </a:lvl6pPr>
            <a:lvl7pPr marL="1598188" indent="0">
              <a:buNone/>
              <a:defRPr sz="1165"/>
            </a:lvl7pPr>
            <a:lvl8pPr marL="1864553" indent="0">
              <a:buNone/>
              <a:defRPr sz="1165"/>
            </a:lvl8pPr>
            <a:lvl9pPr marL="2130918" indent="0">
              <a:buNone/>
              <a:defRPr sz="1165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59F71-CB66-E34E-B2F4-311273A82A4C}" type="datetimeFigureOut">
              <a:rPr lang="en-US" smtClean="0"/>
              <a:t>1/19/24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B891-3EB9-584C-A92B-5DB65AFCB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60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276" y="402484"/>
            <a:ext cx="4595098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276" y="2012414"/>
            <a:ext cx="4595098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276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59F71-CB66-E34E-B2F4-311273A82A4C}" type="datetimeFigureOut">
              <a:rPr lang="en-US" smtClean="0"/>
              <a:t>1/19/24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4784" y="7006700"/>
            <a:ext cx="1798082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2653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9B891-3EB9-584C-A92B-5DB65AFCB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083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32729" rtl="0" eaLnBrk="1" latinLnBrk="0" hangingPunct="1">
        <a:lnSpc>
          <a:spcPct val="90000"/>
        </a:lnSpc>
        <a:spcBef>
          <a:spcPct val="0"/>
        </a:spcBef>
        <a:buNone/>
        <a:defRPr sz="2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182" indent="-133182" algn="l" defTabSz="532729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1pPr>
      <a:lvl2pPr marL="39954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665912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65" kern="1200">
          <a:solidFill>
            <a:schemeClr val="tx1"/>
          </a:solidFill>
          <a:latin typeface="+mn-lt"/>
          <a:ea typeface="+mn-ea"/>
          <a:cs typeface="+mn-cs"/>
        </a:defRPr>
      </a:lvl3pPr>
      <a:lvl4pPr marL="93227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19864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465006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137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7735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4100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365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272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909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545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182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818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4553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091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37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5C7D4DC-4A3C-4EC7-019B-AA82DC49E37B}"/>
              </a:ext>
            </a:extLst>
          </p:cNvPr>
          <p:cNvSpPr/>
          <p:nvPr/>
        </p:nvSpPr>
        <p:spPr>
          <a:xfrm>
            <a:off x="0" y="-95002"/>
            <a:ext cx="5327650" cy="46551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2D11D5-BA5D-8DFD-A992-5C347D3105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54" y="147322"/>
            <a:ext cx="1928341" cy="51304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9AB55DE-F468-291D-0A7C-2A51F1DE7CF4}"/>
              </a:ext>
            </a:extLst>
          </p:cNvPr>
          <p:cNvSpPr txBox="1"/>
          <p:nvPr/>
        </p:nvSpPr>
        <p:spPr>
          <a:xfrm>
            <a:off x="667161" y="3148895"/>
            <a:ext cx="307606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Bold Heading Goes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D66198-3997-FB2C-CD98-8792E8CB0EC5}"/>
              </a:ext>
            </a:extLst>
          </p:cNvPr>
          <p:cNvSpPr txBox="1"/>
          <p:nvPr/>
        </p:nvSpPr>
        <p:spPr>
          <a:xfrm>
            <a:off x="708905" y="4831672"/>
            <a:ext cx="374072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endParaRPr lang="en-US" sz="10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r>
              <a:rPr lang="en-US" sz="10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Nunc viverra imperdiet enim. Fusce est. Vivamus a </a:t>
            </a:r>
            <a:r>
              <a:rPr lang="en-US" sz="10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tellus</a:t>
            </a:r>
            <a:r>
              <a:rPr lang="en-US" sz="10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endParaRPr lang="en-US" sz="10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9997F78-D7A3-ADCC-73CC-490698536393}"/>
              </a:ext>
            </a:extLst>
          </p:cNvPr>
          <p:cNvCxnSpPr/>
          <p:nvPr/>
        </p:nvCxnSpPr>
        <p:spPr>
          <a:xfrm>
            <a:off x="623274" y="7089569"/>
            <a:ext cx="404372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2351D72-8F1D-FEF9-5A2D-CEC74F81CFFC}"/>
              </a:ext>
            </a:extLst>
          </p:cNvPr>
          <p:cNvSpPr txBox="1"/>
          <p:nvPr/>
        </p:nvSpPr>
        <p:spPr>
          <a:xfrm>
            <a:off x="708905" y="6727748"/>
            <a:ext cx="1053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qmul.ac.uk</a:t>
            </a:r>
            <a:endParaRPr lang="en-US" sz="1400" dirty="0">
              <a:solidFill>
                <a:schemeClr val="bg1"/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endParaRPr lang="en-US" sz="10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B54FC8-AEE8-2501-9E9F-470043877C3E}"/>
              </a:ext>
            </a:extLst>
          </p:cNvPr>
          <p:cNvSpPr/>
          <p:nvPr/>
        </p:nvSpPr>
        <p:spPr>
          <a:xfrm>
            <a:off x="807242" y="6005996"/>
            <a:ext cx="617517" cy="61751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D3AF635-17D7-DD0F-6D03-7EE8182EC49B}"/>
              </a:ext>
            </a:extLst>
          </p:cNvPr>
          <p:cNvSpPr txBox="1"/>
          <p:nvPr/>
        </p:nvSpPr>
        <p:spPr>
          <a:xfrm>
            <a:off x="1448509" y="6231864"/>
            <a:ext cx="110241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Scan to […]</a:t>
            </a:r>
          </a:p>
          <a:p>
            <a:endParaRPr lang="en-US" sz="10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1BE046C-34AD-8BD0-DF43-C3C7FD205E3E}"/>
              </a:ext>
            </a:extLst>
          </p:cNvPr>
          <p:cNvSpPr txBox="1"/>
          <p:nvPr/>
        </p:nvSpPr>
        <p:spPr>
          <a:xfrm>
            <a:off x="795062" y="6112386"/>
            <a:ext cx="613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i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QR</a:t>
            </a:r>
            <a:r>
              <a:rPr lang="en-US" sz="9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CODE</a:t>
            </a:r>
          </a:p>
          <a:p>
            <a:endParaRPr lang="en-US" sz="10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6C99DA-5381-0749-F2E0-705D5E48D085}"/>
              </a:ext>
            </a:extLst>
          </p:cNvPr>
          <p:cNvSpPr txBox="1"/>
          <p:nvPr/>
        </p:nvSpPr>
        <p:spPr>
          <a:xfrm>
            <a:off x="708905" y="1748713"/>
            <a:ext cx="175586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i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YOUR IMAGE</a:t>
            </a:r>
          </a:p>
          <a:p>
            <a:endParaRPr lang="en-US" sz="10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564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9c18f9b8-5ae4-4f0b-a238-a922c51e2dda" ContentTypeId="0x0101005EA864BF41DF8A41860E925F5B29BCF5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AD04A85D9458C94DBE97317C2C8DFF5C" ma:contentTypeVersion="44" ma:contentTypeDescription="" ma:contentTypeScope="" ma:versionID="ca41648f008e9bbb03ad32fc20494b68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45ae7f3d-bcd0-4e4b-af93-f03a9fbb19b5" xmlns:ns4="6649982f-b66b-4072-8006-4697fed55f9d" targetNamespace="http://schemas.microsoft.com/office/2006/metadata/properties" ma:root="true" ma:fieldsID="4a7465a8f3741f24abb48f77522d6f59" ns1:_="" ns2:_="" ns3:_="" ns4:_="">
    <xsd:import namespace="http://schemas.microsoft.com/sharepoint/v3"/>
    <xsd:import namespace="d5efd484-15aa-41a0-83f6-0646502cb6d6"/>
    <xsd:import namespace="45ae7f3d-bcd0-4e4b-af93-f03a9fbb19b5"/>
    <xsd:import namespace="6649982f-b66b-4072-8006-4697fed55f9d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readOnly="false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readOnly="false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2a7529b9-a3eb-44e9-919b-0c3dc59600a2}" ma:internalName="TaxCatchAll" ma:showField="CatchAllData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2a7529b9-a3eb-44e9-919b-0c3dc59600a2}" ma:internalName="TaxCatchAllLabel" ma:readOnly="true" ma:showField="CatchAllDataLabel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e7f3d-bcd0-4e4b-af93-f03a9fbb1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9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9982f-b66b-4072-8006-4697fed55f9d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QMULDocumentTypeTaxHTField0 xmlns="http://schemas.microsoft.com/sharepoint/v3">
      <Terms xmlns="http://schemas.microsoft.com/office/infopath/2007/PartnerControls"/>
    </QMULDocumentTypeTaxHTField0>
    <TaxKeywordTaxHTField xmlns="d5efd484-15aa-41a0-83f6-0646502cb6d6">
      <Terms xmlns="http://schemas.microsoft.com/office/infopath/2007/PartnerControls"/>
    </TaxKeywordTaxHTField>
    <QMULOwner xmlns="http://schemas.microsoft.com/sharepoint/v3">
      <UserInfo>
        <DisplayName/>
        <AccountId xsi:nil="true"/>
        <AccountType/>
      </UserInfo>
    </QMULOwner>
    <QMULInformation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Protect</TermName>
          <TermId xmlns="http://schemas.microsoft.com/office/infopath/2007/PartnerControls">9124d8d9-0c1c-41e9-aa14-aba001e9a028</TermId>
        </TermInfo>
      </Terms>
    </QMULInformationClassificationTaxHTField0>
    <QMULAcademicYear xmlns="http://schemas.microsoft.com/sharepoint/v3" xsi:nil="true"/>
    <QMULDepartmentTaxHTField0 xmlns="http://schemas.microsoft.com/sharepoint/v3">
      <Terms xmlns="http://schemas.microsoft.com/office/infopath/2007/PartnerControls"/>
    </QMULDepartmentTaxHTField0>
    <QMULSchoolTaxHTField0 xmlns="http://schemas.microsoft.com/sharepoint/v3">
      <Terms xmlns="http://schemas.microsoft.com/office/infopath/2007/PartnerControls"/>
    </QMULSchoolTaxHTField0>
    <QMULDocumentStatusTaxHTField0 xmlns="http://schemas.microsoft.com/sharepoint/v3">
      <Terms xmlns="http://schemas.microsoft.com/office/infopath/2007/PartnerControls"/>
    </QMULDocumentStatusTaxHTField0>
    <QMULLocationTaxHTField0 xmlns="http://schemas.microsoft.com/sharepoint/v3">
      <Terms xmlns="http://schemas.microsoft.com/office/infopath/2007/PartnerControls"/>
    </QMULLocationTaxHTField0>
    <QMULReviewDate xmlns="http://schemas.microsoft.com/sharepoint/v3" xsi:nil="true"/>
    <lcf76f155ced4ddcb4097134ff3c332f xmlns="45ae7f3d-bcd0-4e4b-af93-f03a9fbb19b5">
      <Terms xmlns="http://schemas.microsoft.com/office/infopath/2007/PartnerControls"/>
    </lcf76f155ced4ddcb4097134ff3c332f>
    <TaxCatchAll xmlns="d5efd484-15aa-41a0-83f6-0646502cb6d6">
      <Value>1</Value>
    </TaxCatchAll>
    <QMULProject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19FDF0F-25E2-461B-8823-21E3CC5E0F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2EEB66-B5CB-4251-BA07-DF07A1E13171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09D0668-63D0-446E-A0A3-486DC1FBB2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5efd484-15aa-41a0-83f6-0646502cb6d6"/>
    <ds:schemaRef ds:uri="45ae7f3d-bcd0-4e4b-af93-f03a9fbb19b5"/>
    <ds:schemaRef ds:uri="6649982f-b66b-4072-8006-4697fed55f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6E736B16-B62F-4073-A9FA-74E43FB127C7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45ae7f3d-bcd0-4e4b-af93-f03a9fbb19b5"/>
    <ds:schemaRef ds:uri="http://schemas.openxmlformats.org/package/2006/metadata/core-properties"/>
    <ds:schemaRef ds:uri="http://purl.org/dc/elements/1.1/"/>
    <ds:schemaRef ds:uri="http://schemas.microsoft.com/sharepoint/v3"/>
    <ds:schemaRef ds:uri="6649982f-b66b-4072-8006-4697fed55f9d"/>
    <ds:schemaRef ds:uri="d5efd484-15aa-41a0-83f6-0646502cb6d6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</TotalTime>
  <Words>64</Words>
  <Application>Microsoft Macintosh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Source Sans Pro</vt:lpstr>
      <vt:lpstr>Source Sans Pro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Dunbar</dc:creator>
  <cp:lastModifiedBy>Matthew Dunbar</cp:lastModifiedBy>
  <cp:revision>1</cp:revision>
  <dcterms:created xsi:type="dcterms:W3CDTF">2024-01-19T15:18:35Z</dcterms:created>
  <dcterms:modified xsi:type="dcterms:W3CDTF">2024-01-19T15:41:36Z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">
    <vt:lpwstr/>
  </property>
  <property fmtid="{D5CDD505-2E9C-101B-9397-08002B2CF9AE}" pid="3" name="QMULDocumentStatus">
    <vt:lpwstr/>
  </property>
  <property fmtid="{D5CDD505-2E9C-101B-9397-08002B2CF9AE}" pid="4" name="MediaServiceImageTags">
    <vt:lpwstr/>
  </property>
  <property fmtid="{D5CDD505-2E9C-101B-9397-08002B2CF9AE}" pid="5" name="QMULInformationClassification">
    <vt:lpwstr>1;#Protect|9124d8d9-0c1c-41e9-aa14-aba001e9a028</vt:lpwstr>
  </property>
  <property fmtid="{D5CDD505-2E9C-101B-9397-08002B2CF9AE}" pid="6" name="ContentTypeId">
    <vt:lpwstr>0x0101005EA864BF41DF8A41860E925F5B29BCF500AD04A85D9458C94DBE97317C2C8DFF5C</vt:lpwstr>
  </property>
  <property fmtid="{D5CDD505-2E9C-101B-9397-08002B2CF9AE}" pid="7" name="QMULLocation">
    <vt:lpwstr/>
  </property>
  <property fmtid="{D5CDD505-2E9C-101B-9397-08002B2CF9AE}" pid="8" name="QMULDocumentType">
    <vt:lpwstr/>
  </property>
  <property fmtid="{D5CDD505-2E9C-101B-9397-08002B2CF9AE}" pid="9" name="QMULSchool">
    <vt:lpwstr/>
  </property>
  <property fmtid="{D5CDD505-2E9C-101B-9397-08002B2CF9AE}" pid="10" name="QMULDepartment">
    <vt:lpwstr/>
  </property>
</Properties>
</file>