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018588" cy="3492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80" d="100"/>
          <a:sy n="180" d="100"/>
        </p:scale>
        <p:origin x="200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7324" y="571574"/>
            <a:ext cx="6763941" cy="1215907"/>
          </a:xfrm>
        </p:spPr>
        <p:txBody>
          <a:bodyPr anchor="b"/>
          <a:lstStyle>
            <a:lvl1pPr algn="ctr">
              <a:defRPr sz="305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7324" y="1834371"/>
            <a:ext cx="6763941" cy="843212"/>
          </a:xfrm>
        </p:spPr>
        <p:txBody>
          <a:bodyPr/>
          <a:lstStyle>
            <a:lvl1pPr marL="0" indent="0" algn="ctr">
              <a:buNone/>
              <a:defRPr sz="1222"/>
            </a:lvl1pPr>
            <a:lvl2pPr marL="232852" indent="0" algn="ctr">
              <a:buNone/>
              <a:defRPr sz="1019"/>
            </a:lvl2pPr>
            <a:lvl3pPr marL="465704" indent="0" algn="ctr">
              <a:buNone/>
              <a:defRPr sz="917"/>
            </a:lvl3pPr>
            <a:lvl4pPr marL="698556" indent="0" algn="ctr">
              <a:buNone/>
              <a:defRPr sz="815"/>
            </a:lvl4pPr>
            <a:lvl5pPr marL="931408" indent="0" algn="ctr">
              <a:buNone/>
              <a:defRPr sz="815"/>
            </a:lvl5pPr>
            <a:lvl6pPr marL="1164260" indent="0" algn="ctr">
              <a:buNone/>
              <a:defRPr sz="815"/>
            </a:lvl6pPr>
            <a:lvl7pPr marL="1397112" indent="0" algn="ctr">
              <a:buNone/>
              <a:defRPr sz="815"/>
            </a:lvl7pPr>
            <a:lvl8pPr marL="1629964" indent="0" algn="ctr">
              <a:buNone/>
              <a:defRPr sz="815"/>
            </a:lvl8pPr>
            <a:lvl9pPr marL="1862816" indent="0" algn="ctr">
              <a:buNone/>
              <a:defRPr sz="815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3927" y="185943"/>
            <a:ext cx="1944633" cy="295973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0028" y="185943"/>
            <a:ext cx="5721167" cy="295973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2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1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331" y="870700"/>
            <a:ext cx="7778532" cy="1452783"/>
          </a:xfrm>
        </p:spPr>
        <p:txBody>
          <a:bodyPr anchor="b"/>
          <a:lstStyle>
            <a:lvl1pPr>
              <a:defRPr sz="305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5331" y="2337227"/>
            <a:ext cx="7778532" cy="763984"/>
          </a:xfrm>
        </p:spPr>
        <p:txBody>
          <a:bodyPr/>
          <a:lstStyle>
            <a:lvl1pPr marL="0" indent="0">
              <a:buNone/>
              <a:defRPr sz="1222">
                <a:solidFill>
                  <a:schemeClr val="tx1">
                    <a:tint val="75000"/>
                  </a:schemeClr>
                </a:solidFill>
              </a:defRPr>
            </a:lvl1pPr>
            <a:lvl2pPr marL="232852" indent="0">
              <a:buNone/>
              <a:defRPr sz="1019">
                <a:solidFill>
                  <a:schemeClr val="tx1">
                    <a:tint val="75000"/>
                  </a:schemeClr>
                </a:solidFill>
              </a:defRPr>
            </a:lvl2pPr>
            <a:lvl3pPr marL="465704" indent="0">
              <a:buNone/>
              <a:defRPr sz="917">
                <a:solidFill>
                  <a:schemeClr val="tx1">
                    <a:tint val="75000"/>
                  </a:schemeClr>
                </a:solidFill>
              </a:defRPr>
            </a:lvl3pPr>
            <a:lvl4pPr marL="698556" indent="0">
              <a:buNone/>
              <a:defRPr sz="815">
                <a:solidFill>
                  <a:schemeClr val="tx1">
                    <a:tint val="75000"/>
                  </a:schemeClr>
                </a:solidFill>
              </a:defRPr>
            </a:lvl4pPr>
            <a:lvl5pPr marL="931408" indent="0">
              <a:buNone/>
              <a:defRPr sz="815">
                <a:solidFill>
                  <a:schemeClr val="tx1">
                    <a:tint val="75000"/>
                  </a:schemeClr>
                </a:solidFill>
              </a:defRPr>
            </a:lvl5pPr>
            <a:lvl6pPr marL="1164260" indent="0">
              <a:buNone/>
              <a:defRPr sz="815">
                <a:solidFill>
                  <a:schemeClr val="tx1">
                    <a:tint val="75000"/>
                  </a:schemeClr>
                </a:solidFill>
              </a:defRPr>
            </a:lvl6pPr>
            <a:lvl7pPr marL="1397112" indent="0">
              <a:buNone/>
              <a:defRPr sz="815">
                <a:solidFill>
                  <a:schemeClr val="tx1">
                    <a:tint val="75000"/>
                  </a:schemeClr>
                </a:solidFill>
              </a:defRPr>
            </a:lvl7pPr>
            <a:lvl8pPr marL="1629964" indent="0">
              <a:buNone/>
              <a:defRPr sz="815">
                <a:solidFill>
                  <a:schemeClr val="tx1">
                    <a:tint val="75000"/>
                  </a:schemeClr>
                </a:solidFill>
              </a:defRPr>
            </a:lvl8pPr>
            <a:lvl9pPr marL="1862816" indent="0">
              <a:buNone/>
              <a:defRPr sz="8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9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0028" y="929717"/>
            <a:ext cx="3832900" cy="221595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660" y="929717"/>
            <a:ext cx="3832900" cy="221595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9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03" y="185944"/>
            <a:ext cx="7778532" cy="67505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203" y="856148"/>
            <a:ext cx="3815285" cy="419585"/>
          </a:xfrm>
        </p:spPr>
        <p:txBody>
          <a:bodyPr anchor="b"/>
          <a:lstStyle>
            <a:lvl1pPr marL="0" indent="0">
              <a:buNone/>
              <a:defRPr sz="1222" b="1"/>
            </a:lvl1pPr>
            <a:lvl2pPr marL="232852" indent="0">
              <a:buNone/>
              <a:defRPr sz="1019" b="1"/>
            </a:lvl2pPr>
            <a:lvl3pPr marL="465704" indent="0">
              <a:buNone/>
              <a:defRPr sz="917" b="1"/>
            </a:lvl3pPr>
            <a:lvl4pPr marL="698556" indent="0">
              <a:buNone/>
              <a:defRPr sz="815" b="1"/>
            </a:lvl4pPr>
            <a:lvl5pPr marL="931408" indent="0">
              <a:buNone/>
              <a:defRPr sz="815" b="1"/>
            </a:lvl5pPr>
            <a:lvl6pPr marL="1164260" indent="0">
              <a:buNone/>
              <a:defRPr sz="815" b="1"/>
            </a:lvl6pPr>
            <a:lvl7pPr marL="1397112" indent="0">
              <a:buNone/>
              <a:defRPr sz="815" b="1"/>
            </a:lvl7pPr>
            <a:lvl8pPr marL="1629964" indent="0">
              <a:buNone/>
              <a:defRPr sz="815" b="1"/>
            </a:lvl8pPr>
            <a:lvl9pPr marL="1862816" indent="0">
              <a:buNone/>
              <a:defRPr sz="81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203" y="1275732"/>
            <a:ext cx="3815285" cy="187641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5660" y="856148"/>
            <a:ext cx="3834075" cy="419585"/>
          </a:xfrm>
        </p:spPr>
        <p:txBody>
          <a:bodyPr anchor="b"/>
          <a:lstStyle>
            <a:lvl1pPr marL="0" indent="0">
              <a:buNone/>
              <a:defRPr sz="1222" b="1"/>
            </a:lvl1pPr>
            <a:lvl2pPr marL="232852" indent="0">
              <a:buNone/>
              <a:defRPr sz="1019" b="1"/>
            </a:lvl2pPr>
            <a:lvl3pPr marL="465704" indent="0">
              <a:buNone/>
              <a:defRPr sz="917" b="1"/>
            </a:lvl3pPr>
            <a:lvl4pPr marL="698556" indent="0">
              <a:buNone/>
              <a:defRPr sz="815" b="1"/>
            </a:lvl4pPr>
            <a:lvl5pPr marL="931408" indent="0">
              <a:buNone/>
              <a:defRPr sz="815" b="1"/>
            </a:lvl5pPr>
            <a:lvl6pPr marL="1164260" indent="0">
              <a:buNone/>
              <a:defRPr sz="815" b="1"/>
            </a:lvl6pPr>
            <a:lvl7pPr marL="1397112" indent="0">
              <a:buNone/>
              <a:defRPr sz="815" b="1"/>
            </a:lvl7pPr>
            <a:lvl8pPr marL="1629964" indent="0">
              <a:buNone/>
              <a:defRPr sz="815" b="1"/>
            </a:lvl8pPr>
            <a:lvl9pPr marL="1862816" indent="0">
              <a:buNone/>
              <a:defRPr sz="81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5660" y="1275732"/>
            <a:ext cx="3834075" cy="187641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2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6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1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03" y="232833"/>
            <a:ext cx="2908729" cy="814917"/>
          </a:xfrm>
        </p:spPr>
        <p:txBody>
          <a:bodyPr anchor="b"/>
          <a:lstStyle>
            <a:lvl1pPr>
              <a:defRPr sz="163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075" y="502855"/>
            <a:ext cx="4565660" cy="2481939"/>
          </a:xfrm>
        </p:spPr>
        <p:txBody>
          <a:bodyPr/>
          <a:lstStyle>
            <a:lvl1pPr>
              <a:defRPr sz="1630"/>
            </a:lvl1pPr>
            <a:lvl2pPr>
              <a:defRPr sz="1426"/>
            </a:lvl2pPr>
            <a:lvl3pPr>
              <a:defRPr sz="1222"/>
            </a:lvl3pPr>
            <a:lvl4pPr>
              <a:defRPr sz="1019"/>
            </a:lvl4pPr>
            <a:lvl5pPr>
              <a:defRPr sz="1019"/>
            </a:lvl5pPr>
            <a:lvl6pPr>
              <a:defRPr sz="1019"/>
            </a:lvl6pPr>
            <a:lvl7pPr>
              <a:defRPr sz="1019"/>
            </a:lvl7pPr>
            <a:lvl8pPr>
              <a:defRPr sz="1019"/>
            </a:lvl8pPr>
            <a:lvl9pPr>
              <a:defRPr sz="101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203" y="1047750"/>
            <a:ext cx="2908729" cy="1941086"/>
          </a:xfrm>
        </p:spPr>
        <p:txBody>
          <a:bodyPr/>
          <a:lstStyle>
            <a:lvl1pPr marL="0" indent="0">
              <a:buNone/>
              <a:defRPr sz="815"/>
            </a:lvl1pPr>
            <a:lvl2pPr marL="232852" indent="0">
              <a:buNone/>
              <a:defRPr sz="713"/>
            </a:lvl2pPr>
            <a:lvl3pPr marL="465704" indent="0">
              <a:buNone/>
              <a:defRPr sz="611"/>
            </a:lvl3pPr>
            <a:lvl4pPr marL="698556" indent="0">
              <a:buNone/>
              <a:defRPr sz="509"/>
            </a:lvl4pPr>
            <a:lvl5pPr marL="931408" indent="0">
              <a:buNone/>
              <a:defRPr sz="509"/>
            </a:lvl5pPr>
            <a:lvl6pPr marL="1164260" indent="0">
              <a:buNone/>
              <a:defRPr sz="509"/>
            </a:lvl6pPr>
            <a:lvl7pPr marL="1397112" indent="0">
              <a:buNone/>
              <a:defRPr sz="509"/>
            </a:lvl7pPr>
            <a:lvl8pPr marL="1629964" indent="0">
              <a:buNone/>
              <a:defRPr sz="509"/>
            </a:lvl8pPr>
            <a:lvl9pPr marL="1862816" indent="0">
              <a:buNone/>
              <a:defRPr sz="50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9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03" y="232833"/>
            <a:ext cx="2908729" cy="814917"/>
          </a:xfrm>
        </p:spPr>
        <p:txBody>
          <a:bodyPr anchor="b"/>
          <a:lstStyle>
            <a:lvl1pPr>
              <a:defRPr sz="163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34075" y="502855"/>
            <a:ext cx="4565660" cy="2481939"/>
          </a:xfrm>
        </p:spPr>
        <p:txBody>
          <a:bodyPr anchor="t"/>
          <a:lstStyle>
            <a:lvl1pPr marL="0" indent="0">
              <a:buNone/>
              <a:defRPr sz="1630"/>
            </a:lvl1pPr>
            <a:lvl2pPr marL="232852" indent="0">
              <a:buNone/>
              <a:defRPr sz="1426"/>
            </a:lvl2pPr>
            <a:lvl3pPr marL="465704" indent="0">
              <a:buNone/>
              <a:defRPr sz="1222"/>
            </a:lvl3pPr>
            <a:lvl4pPr marL="698556" indent="0">
              <a:buNone/>
              <a:defRPr sz="1019"/>
            </a:lvl4pPr>
            <a:lvl5pPr marL="931408" indent="0">
              <a:buNone/>
              <a:defRPr sz="1019"/>
            </a:lvl5pPr>
            <a:lvl6pPr marL="1164260" indent="0">
              <a:buNone/>
              <a:defRPr sz="1019"/>
            </a:lvl6pPr>
            <a:lvl7pPr marL="1397112" indent="0">
              <a:buNone/>
              <a:defRPr sz="1019"/>
            </a:lvl7pPr>
            <a:lvl8pPr marL="1629964" indent="0">
              <a:buNone/>
              <a:defRPr sz="1019"/>
            </a:lvl8pPr>
            <a:lvl9pPr marL="1862816" indent="0">
              <a:buNone/>
              <a:defRPr sz="101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203" y="1047750"/>
            <a:ext cx="2908729" cy="1941086"/>
          </a:xfrm>
        </p:spPr>
        <p:txBody>
          <a:bodyPr/>
          <a:lstStyle>
            <a:lvl1pPr marL="0" indent="0">
              <a:buNone/>
              <a:defRPr sz="815"/>
            </a:lvl1pPr>
            <a:lvl2pPr marL="232852" indent="0">
              <a:buNone/>
              <a:defRPr sz="713"/>
            </a:lvl2pPr>
            <a:lvl3pPr marL="465704" indent="0">
              <a:buNone/>
              <a:defRPr sz="611"/>
            </a:lvl3pPr>
            <a:lvl4pPr marL="698556" indent="0">
              <a:buNone/>
              <a:defRPr sz="509"/>
            </a:lvl4pPr>
            <a:lvl5pPr marL="931408" indent="0">
              <a:buNone/>
              <a:defRPr sz="509"/>
            </a:lvl5pPr>
            <a:lvl6pPr marL="1164260" indent="0">
              <a:buNone/>
              <a:defRPr sz="509"/>
            </a:lvl6pPr>
            <a:lvl7pPr marL="1397112" indent="0">
              <a:buNone/>
              <a:defRPr sz="509"/>
            </a:lvl7pPr>
            <a:lvl8pPr marL="1629964" indent="0">
              <a:buNone/>
              <a:defRPr sz="509"/>
            </a:lvl8pPr>
            <a:lvl9pPr marL="1862816" indent="0">
              <a:buNone/>
              <a:defRPr sz="50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0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0028" y="185944"/>
            <a:ext cx="7778532" cy="675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028" y="929717"/>
            <a:ext cx="7778532" cy="2215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0028" y="3237030"/>
            <a:ext cx="2029182" cy="185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408" y="3237030"/>
            <a:ext cx="3043773" cy="185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69378" y="3237030"/>
            <a:ext cx="2029182" cy="185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9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65704" rtl="0" eaLnBrk="1" latinLnBrk="0" hangingPunct="1">
        <a:lnSpc>
          <a:spcPct val="90000"/>
        </a:lnSpc>
        <a:spcBef>
          <a:spcPct val="0"/>
        </a:spcBef>
        <a:buNone/>
        <a:defRPr sz="22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6426" indent="-116426" algn="l" defTabSz="465704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426" kern="1200">
          <a:solidFill>
            <a:schemeClr val="tx1"/>
          </a:solidFill>
          <a:latin typeface="+mn-lt"/>
          <a:ea typeface="+mn-ea"/>
          <a:cs typeface="+mn-cs"/>
        </a:defRPr>
      </a:lvl1pPr>
      <a:lvl2pPr marL="349278" indent="-116426" algn="l" defTabSz="465704" rtl="0" eaLnBrk="1" latinLnBrk="0" hangingPunct="1">
        <a:lnSpc>
          <a:spcPct val="90000"/>
        </a:lnSpc>
        <a:spcBef>
          <a:spcPts val="255"/>
        </a:spcBef>
        <a:buFont typeface="Arial" panose="020B0604020202020204" pitchFamily="34" charset="0"/>
        <a:buChar char="•"/>
        <a:defRPr sz="1222" kern="1200">
          <a:solidFill>
            <a:schemeClr val="tx1"/>
          </a:solidFill>
          <a:latin typeface="+mn-lt"/>
          <a:ea typeface="+mn-ea"/>
          <a:cs typeface="+mn-cs"/>
        </a:defRPr>
      </a:lvl2pPr>
      <a:lvl3pPr marL="582130" indent="-116426" algn="l" defTabSz="465704" rtl="0" eaLnBrk="1" latinLnBrk="0" hangingPunct="1">
        <a:lnSpc>
          <a:spcPct val="90000"/>
        </a:lnSpc>
        <a:spcBef>
          <a:spcPts val="255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3pPr>
      <a:lvl4pPr marL="814982" indent="-116426" algn="l" defTabSz="465704" rtl="0" eaLnBrk="1" latinLnBrk="0" hangingPunct="1">
        <a:lnSpc>
          <a:spcPct val="90000"/>
        </a:lnSpc>
        <a:spcBef>
          <a:spcPts val="255"/>
        </a:spcBef>
        <a:buFont typeface="Arial" panose="020B0604020202020204" pitchFamily="34" charset="0"/>
        <a:buChar char="•"/>
        <a:defRPr sz="917" kern="1200">
          <a:solidFill>
            <a:schemeClr val="tx1"/>
          </a:solidFill>
          <a:latin typeface="+mn-lt"/>
          <a:ea typeface="+mn-ea"/>
          <a:cs typeface="+mn-cs"/>
        </a:defRPr>
      </a:lvl4pPr>
      <a:lvl5pPr marL="1047834" indent="-116426" algn="l" defTabSz="465704" rtl="0" eaLnBrk="1" latinLnBrk="0" hangingPunct="1">
        <a:lnSpc>
          <a:spcPct val="90000"/>
        </a:lnSpc>
        <a:spcBef>
          <a:spcPts val="255"/>
        </a:spcBef>
        <a:buFont typeface="Arial" panose="020B0604020202020204" pitchFamily="34" charset="0"/>
        <a:buChar char="•"/>
        <a:defRPr sz="917" kern="1200">
          <a:solidFill>
            <a:schemeClr val="tx1"/>
          </a:solidFill>
          <a:latin typeface="+mn-lt"/>
          <a:ea typeface="+mn-ea"/>
          <a:cs typeface="+mn-cs"/>
        </a:defRPr>
      </a:lvl5pPr>
      <a:lvl6pPr marL="1280686" indent="-116426" algn="l" defTabSz="465704" rtl="0" eaLnBrk="1" latinLnBrk="0" hangingPunct="1">
        <a:lnSpc>
          <a:spcPct val="90000"/>
        </a:lnSpc>
        <a:spcBef>
          <a:spcPts val="255"/>
        </a:spcBef>
        <a:buFont typeface="Arial" panose="020B0604020202020204" pitchFamily="34" charset="0"/>
        <a:buChar char="•"/>
        <a:defRPr sz="917" kern="1200">
          <a:solidFill>
            <a:schemeClr val="tx1"/>
          </a:solidFill>
          <a:latin typeface="+mn-lt"/>
          <a:ea typeface="+mn-ea"/>
          <a:cs typeface="+mn-cs"/>
        </a:defRPr>
      </a:lvl6pPr>
      <a:lvl7pPr marL="1513538" indent="-116426" algn="l" defTabSz="465704" rtl="0" eaLnBrk="1" latinLnBrk="0" hangingPunct="1">
        <a:lnSpc>
          <a:spcPct val="90000"/>
        </a:lnSpc>
        <a:spcBef>
          <a:spcPts val="255"/>
        </a:spcBef>
        <a:buFont typeface="Arial" panose="020B0604020202020204" pitchFamily="34" charset="0"/>
        <a:buChar char="•"/>
        <a:defRPr sz="917" kern="1200">
          <a:solidFill>
            <a:schemeClr val="tx1"/>
          </a:solidFill>
          <a:latin typeface="+mn-lt"/>
          <a:ea typeface="+mn-ea"/>
          <a:cs typeface="+mn-cs"/>
        </a:defRPr>
      </a:lvl7pPr>
      <a:lvl8pPr marL="1746390" indent="-116426" algn="l" defTabSz="465704" rtl="0" eaLnBrk="1" latinLnBrk="0" hangingPunct="1">
        <a:lnSpc>
          <a:spcPct val="90000"/>
        </a:lnSpc>
        <a:spcBef>
          <a:spcPts val="255"/>
        </a:spcBef>
        <a:buFont typeface="Arial" panose="020B0604020202020204" pitchFamily="34" charset="0"/>
        <a:buChar char="•"/>
        <a:defRPr sz="917" kern="1200">
          <a:solidFill>
            <a:schemeClr val="tx1"/>
          </a:solidFill>
          <a:latin typeface="+mn-lt"/>
          <a:ea typeface="+mn-ea"/>
          <a:cs typeface="+mn-cs"/>
        </a:defRPr>
      </a:lvl8pPr>
      <a:lvl9pPr marL="1979242" indent="-116426" algn="l" defTabSz="465704" rtl="0" eaLnBrk="1" latinLnBrk="0" hangingPunct="1">
        <a:lnSpc>
          <a:spcPct val="90000"/>
        </a:lnSpc>
        <a:spcBef>
          <a:spcPts val="255"/>
        </a:spcBef>
        <a:buFont typeface="Arial" panose="020B0604020202020204" pitchFamily="34" charset="0"/>
        <a:buChar char="•"/>
        <a:defRPr sz="9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1pPr>
      <a:lvl2pPr marL="232852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2pPr>
      <a:lvl3pPr marL="465704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3pPr>
      <a:lvl4pPr marL="698556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4pPr>
      <a:lvl5pPr marL="931408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5pPr>
      <a:lvl6pPr marL="1164260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6pPr>
      <a:lvl7pPr marL="1397112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7pPr>
      <a:lvl8pPr marL="1629964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8pPr>
      <a:lvl9pPr marL="1862816" algn="l" defTabSz="465704" rtl="0" eaLnBrk="1" latinLnBrk="0" hangingPunct="1">
        <a:defRPr sz="9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0" y="0"/>
            <a:ext cx="9018000" cy="3492500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DocumentTypeTaxHTField0 xmlns="http://schemas.microsoft.com/sharepoint/v3">
      <Terms xmlns="http://schemas.microsoft.com/office/infopath/2007/PartnerControls"/>
    </QMULDocumentTypeTaxHTField0>
    <lcf76f155ced4ddcb4097134ff3c332f xmlns="45ae7f3d-bcd0-4e4b-af93-f03a9fbb19b5">
      <Terms xmlns="http://schemas.microsoft.com/office/infopath/2007/PartnerControls"/>
    </lcf76f155ced4ddcb4097134ff3c332f>
    <TaxCatchAll xmlns="d5efd484-15aa-41a0-83f6-0646502cb6d6">
      <Value>1</Value>
    </TaxCatchAll>
    <TaxKeywordTaxHTField xmlns="d5efd484-15aa-41a0-83f6-0646502cb6d6">
      <Terms xmlns="http://schemas.microsoft.com/office/infopath/2007/PartnerControls"/>
    </TaxKeywordTaxHTField>
    <QMULProject xmlns="http://schemas.microsoft.com/sharepoint/v3" xsi:nil="true"/>
    <QMULOwner xmlns="http://schemas.microsoft.com/sharepoint/v3">
      <UserInfo>
        <DisplayName/>
        <AccountId xsi:nil="true"/>
        <AccountType/>
      </UserInfo>
    </QMULOwner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QMULAcademicYear xmlns="http://schemas.microsoft.com/sharepoint/v3" xsi:nil="true"/>
    <QMULDepartmentTaxHTField0 xmlns="http://schemas.microsoft.com/sharepoint/v3">
      <Terms xmlns="http://schemas.microsoft.com/office/infopath/2007/PartnerControls"/>
    </QMULDepartmentTaxHTField0>
    <QMULSchoolTaxHTField0 xmlns="http://schemas.microsoft.com/sharepoint/v3">
      <Terms xmlns="http://schemas.microsoft.com/office/infopath/2007/PartnerControls"/>
    </QMULSchoolTaxHTField0>
    <QMULDocumentStatusTaxHTField0 xmlns="http://schemas.microsoft.com/sharepoint/v3">
      <Terms xmlns="http://schemas.microsoft.com/office/infopath/2007/PartnerControls"/>
    </QMULDocumentStatusTaxHTField0>
    <QMULLocationTaxHTField0 xmlns="http://schemas.microsoft.com/sharepoint/v3">
      <Terms xmlns="http://schemas.microsoft.com/office/infopath/2007/PartnerControls"/>
    </QMULLocationTaxHTField0>
    <QMULReview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2F18F8B-F969-4C5C-ACF6-5041D2C9E154}"/>
</file>

<file path=customXml/itemProps2.xml><?xml version="1.0" encoding="utf-8"?>
<ds:datastoreItem xmlns:ds="http://schemas.openxmlformats.org/officeDocument/2006/customXml" ds:itemID="{B54E3146-389C-4B34-AB14-EADB9059B9CB}"/>
</file>

<file path=customXml/itemProps3.xml><?xml version="1.0" encoding="utf-8"?>
<ds:datastoreItem xmlns:ds="http://schemas.openxmlformats.org/officeDocument/2006/customXml" ds:itemID="{73D78DE1-38C5-4CEA-BA19-71CEF2FCAD43}"/>
</file>

<file path=customXml/itemProps4.xml><?xml version="1.0" encoding="utf-8"?>
<ds:datastoreItem xmlns:ds="http://schemas.openxmlformats.org/officeDocument/2006/customXml" ds:itemID="{74D036EB-328A-42D9-82BE-078EEA0BC10F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1</cp:revision>
  <dcterms:created xsi:type="dcterms:W3CDTF">2023-11-22T12:48:27Z</dcterms:created>
  <dcterms:modified xsi:type="dcterms:W3CDTF">2023-11-22T12:50:56Z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QMULInformationClassification">
    <vt:lpwstr>1;#Protect|9124d8d9-0c1c-41e9-aa14-aba001e9a028</vt:lpwstr>
  </property>
  <property fmtid="{D5CDD505-2E9C-101B-9397-08002B2CF9AE}" pid="3" name="ContentTypeId">
    <vt:lpwstr>0x0101005EA864BF41DF8A41860E925F5B29BCF500AD04A85D9458C94DBE97317C2C8DFF5C</vt:lpwstr>
  </property>
  <property fmtid="{D5CDD505-2E9C-101B-9397-08002B2CF9AE}" pid="4" name="TaxKeyword">
    <vt:lpwstr/>
  </property>
  <property fmtid="{D5CDD505-2E9C-101B-9397-08002B2CF9AE}" pid="5" name="QMULDocumentStatus">
    <vt:lpwstr/>
  </property>
  <property fmtid="{D5CDD505-2E9C-101B-9397-08002B2CF9AE}" pid="6" name="MediaServiceImageTags">
    <vt:lpwstr/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