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621588" cy="127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213" d="100"/>
          <a:sy n="213" d="100"/>
        </p:scale>
        <p:origin x="192" y="2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699" y="208105"/>
            <a:ext cx="5716191" cy="442701"/>
          </a:xfrm>
        </p:spPr>
        <p:txBody>
          <a:bodyPr anchor="b"/>
          <a:lstStyle>
            <a:lvl1pPr algn="ctr">
              <a:defRPr sz="111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699" y="667878"/>
            <a:ext cx="5716191" cy="307006"/>
          </a:xfrm>
        </p:spPr>
        <p:txBody>
          <a:bodyPr/>
          <a:lstStyle>
            <a:lvl1pPr marL="0" indent="0" algn="ctr">
              <a:buNone/>
              <a:defRPr sz="445"/>
            </a:lvl1pPr>
            <a:lvl2pPr marL="84765" indent="0" algn="ctr">
              <a:buNone/>
              <a:defRPr sz="371"/>
            </a:lvl2pPr>
            <a:lvl3pPr marL="169530" indent="0" algn="ctr">
              <a:buNone/>
              <a:defRPr sz="334"/>
            </a:lvl3pPr>
            <a:lvl4pPr marL="254295" indent="0" algn="ctr">
              <a:buNone/>
              <a:defRPr sz="297"/>
            </a:lvl4pPr>
            <a:lvl5pPr marL="339060" indent="0" algn="ctr">
              <a:buNone/>
              <a:defRPr sz="297"/>
            </a:lvl5pPr>
            <a:lvl6pPr marL="423824" indent="0" algn="ctr">
              <a:buNone/>
              <a:defRPr sz="297"/>
            </a:lvl6pPr>
            <a:lvl7pPr marL="508589" indent="0" algn="ctr">
              <a:buNone/>
              <a:defRPr sz="297"/>
            </a:lvl7pPr>
            <a:lvl8pPr marL="593354" indent="0" algn="ctr">
              <a:buNone/>
              <a:defRPr sz="297"/>
            </a:lvl8pPr>
            <a:lvl9pPr marL="678119" indent="0" algn="ctr">
              <a:buNone/>
              <a:defRPr sz="297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0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02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4199" y="67700"/>
            <a:ext cx="1643405" cy="107761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984" y="67700"/>
            <a:ext cx="4834945" cy="107761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38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014" y="317014"/>
            <a:ext cx="6573620" cy="528945"/>
          </a:xfrm>
        </p:spPr>
        <p:txBody>
          <a:bodyPr anchor="b"/>
          <a:lstStyle>
            <a:lvl1pPr>
              <a:defRPr sz="111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014" y="850963"/>
            <a:ext cx="6573620" cy="278160"/>
          </a:xfrm>
        </p:spPr>
        <p:txBody>
          <a:bodyPr/>
          <a:lstStyle>
            <a:lvl1pPr marL="0" indent="0">
              <a:buNone/>
              <a:defRPr sz="445">
                <a:solidFill>
                  <a:schemeClr val="tx1">
                    <a:tint val="75000"/>
                  </a:schemeClr>
                </a:solidFill>
              </a:defRPr>
            </a:lvl1pPr>
            <a:lvl2pPr marL="84765" indent="0">
              <a:buNone/>
              <a:defRPr sz="371">
                <a:solidFill>
                  <a:schemeClr val="tx1">
                    <a:tint val="75000"/>
                  </a:schemeClr>
                </a:solidFill>
              </a:defRPr>
            </a:lvl2pPr>
            <a:lvl3pPr marL="169530" indent="0">
              <a:buNone/>
              <a:defRPr sz="334">
                <a:solidFill>
                  <a:schemeClr val="tx1">
                    <a:tint val="75000"/>
                  </a:schemeClr>
                </a:solidFill>
              </a:defRPr>
            </a:lvl3pPr>
            <a:lvl4pPr marL="254295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4pPr>
            <a:lvl5pPr marL="339060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5pPr>
            <a:lvl6pPr marL="423824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6pPr>
            <a:lvl7pPr marL="508589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7pPr>
            <a:lvl8pPr marL="593354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8pPr>
            <a:lvl9pPr marL="678119" indent="0">
              <a:buNone/>
              <a:defRPr sz="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7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984" y="338501"/>
            <a:ext cx="3239175" cy="8068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8429" y="338501"/>
            <a:ext cx="3239175" cy="80681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67700"/>
            <a:ext cx="6573620" cy="24578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977" y="311716"/>
            <a:ext cx="3224289" cy="152767"/>
          </a:xfrm>
        </p:spPr>
        <p:txBody>
          <a:bodyPr anchor="b"/>
          <a:lstStyle>
            <a:lvl1pPr marL="0" indent="0">
              <a:buNone/>
              <a:defRPr sz="445" b="1"/>
            </a:lvl1pPr>
            <a:lvl2pPr marL="84765" indent="0">
              <a:buNone/>
              <a:defRPr sz="371" b="1"/>
            </a:lvl2pPr>
            <a:lvl3pPr marL="169530" indent="0">
              <a:buNone/>
              <a:defRPr sz="334" b="1"/>
            </a:lvl3pPr>
            <a:lvl4pPr marL="254295" indent="0">
              <a:buNone/>
              <a:defRPr sz="297" b="1"/>
            </a:lvl4pPr>
            <a:lvl5pPr marL="339060" indent="0">
              <a:buNone/>
              <a:defRPr sz="297" b="1"/>
            </a:lvl5pPr>
            <a:lvl6pPr marL="423824" indent="0">
              <a:buNone/>
              <a:defRPr sz="297" b="1"/>
            </a:lvl6pPr>
            <a:lvl7pPr marL="508589" indent="0">
              <a:buNone/>
              <a:defRPr sz="297" b="1"/>
            </a:lvl7pPr>
            <a:lvl8pPr marL="593354" indent="0">
              <a:buNone/>
              <a:defRPr sz="297" b="1"/>
            </a:lvl8pPr>
            <a:lvl9pPr marL="678119" indent="0">
              <a:buNone/>
              <a:defRPr sz="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977" y="464483"/>
            <a:ext cx="3224289" cy="6831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8429" y="311716"/>
            <a:ext cx="3240168" cy="152767"/>
          </a:xfrm>
        </p:spPr>
        <p:txBody>
          <a:bodyPr anchor="b"/>
          <a:lstStyle>
            <a:lvl1pPr marL="0" indent="0">
              <a:buNone/>
              <a:defRPr sz="445" b="1"/>
            </a:lvl1pPr>
            <a:lvl2pPr marL="84765" indent="0">
              <a:buNone/>
              <a:defRPr sz="371" b="1"/>
            </a:lvl2pPr>
            <a:lvl3pPr marL="169530" indent="0">
              <a:buNone/>
              <a:defRPr sz="334" b="1"/>
            </a:lvl3pPr>
            <a:lvl4pPr marL="254295" indent="0">
              <a:buNone/>
              <a:defRPr sz="297" b="1"/>
            </a:lvl4pPr>
            <a:lvl5pPr marL="339060" indent="0">
              <a:buNone/>
              <a:defRPr sz="297" b="1"/>
            </a:lvl5pPr>
            <a:lvl6pPr marL="423824" indent="0">
              <a:buNone/>
              <a:defRPr sz="297" b="1"/>
            </a:lvl6pPr>
            <a:lvl7pPr marL="508589" indent="0">
              <a:buNone/>
              <a:defRPr sz="297" b="1"/>
            </a:lvl7pPr>
            <a:lvl8pPr marL="593354" indent="0">
              <a:buNone/>
              <a:defRPr sz="297" b="1"/>
            </a:lvl8pPr>
            <a:lvl9pPr marL="678119" indent="0">
              <a:buNone/>
              <a:defRPr sz="297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8429" y="464483"/>
            <a:ext cx="3240168" cy="6831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6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3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4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84772"/>
            <a:ext cx="2458160" cy="296704"/>
          </a:xfrm>
        </p:spPr>
        <p:txBody>
          <a:bodyPr anchor="b"/>
          <a:lstStyle>
            <a:lvl1pPr>
              <a:defRPr sz="59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168" y="183085"/>
            <a:ext cx="3858429" cy="903652"/>
          </a:xfrm>
        </p:spPr>
        <p:txBody>
          <a:bodyPr/>
          <a:lstStyle>
            <a:lvl1pPr>
              <a:defRPr sz="593"/>
            </a:lvl1pPr>
            <a:lvl2pPr>
              <a:defRPr sz="519"/>
            </a:lvl2pPr>
            <a:lvl3pPr>
              <a:defRPr sz="445"/>
            </a:lvl3pPr>
            <a:lvl4pPr>
              <a:defRPr sz="371"/>
            </a:lvl4pPr>
            <a:lvl5pPr>
              <a:defRPr sz="371"/>
            </a:lvl5pPr>
            <a:lvl6pPr>
              <a:defRPr sz="371"/>
            </a:lvl6pPr>
            <a:lvl7pPr>
              <a:defRPr sz="371"/>
            </a:lvl7pPr>
            <a:lvl8pPr>
              <a:defRPr sz="371"/>
            </a:lvl8pPr>
            <a:lvl9pPr>
              <a:defRPr sz="37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381477"/>
            <a:ext cx="2458160" cy="706732"/>
          </a:xfrm>
        </p:spPr>
        <p:txBody>
          <a:bodyPr/>
          <a:lstStyle>
            <a:lvl1pPr marL="0" indent="0">
              <a:buNone/>
              <a:defRPr sz="297"/>
            </a:lvl1pPr>
            <a:lvl2pPr marL="84765" indent="0">
              <a:buNone/>
              <a:defRPr sz="260"/>
            </a:lvl2pPr>
            <a:lvl3pPr marL="169530" indent="0">
              <a:buNone/>
              <a:defRPr sz="222"/>
            </a:lvl3pPr>
            <a:lvl4pPr marL="254295" indent="0">
              <a:buNone/>
              <a:defRPr sz="185"/>
            </a:lvl4pPr>
            <a:lvl5pPr marL="339060" indent="0">
              <a:buNone/>
              <a:defRPr sz="185"/>
            </a:lvl5pPr>
            <a:lvl6pPr marL="423824" indent="0">
              <a:buNone/>
              <a:defRPr sz="185"/>
            </a:lvl6pPr>
            <a:lvl7pPr marL="508589" indent="0">
              <a:buNone/>
              <a:defRPr sz="185"/>
            </a:lvl7pPr>
            <a:lvl8pPr marL="593354" indent="0">
              <a:buNone/>
              <a:defRPr sz="185"/>
            </a:lvl8pPr>
            <a:lvl9pPr marL="678119" indent="0">
              <a:buNone/>
              <a:defRPr sz="18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6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77" y="84772"/>
            <a:ext cx="2458160" cy="296704"/>
          </a:xfrm>
        </p:spPr>
        <p:txBody>
          <a:bodyPr anchor="b"/>
          <a:lstStyle>
            <a:lvl1pPr>
              <a:defRPr sz="59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40168" y="183085"/>
            <a:ext cx="3858429" cy="903652"/>
          </a:xfrm>
        </p:spPr>
        <p:txBody>
          <a:bodyPr anchor="t"/>
          <a:lstStyle>
            <a:lvl1pPr marL="0" indent="0">
              <a:buNone/>
              <a:defRPr sz="593"/>
            </a:lvl1pPr>
            <a:lvl2pPr marL="84765" indent="0">
              <a:buNone/>
              <a:defRPr sz="519"/>
            </a:lvl2pPr>
            <a:lvl3pPr marL="169530" indent="0">
              <a:buNone/>
              <a:defRPr sz="445"/>
            </a:lvl3pPr>
            <a:lvl4pPr marL="254295" indent="0">
              <a:buNone/>
              <a:defRPr sz="371"/>
            </a:lvl4pPr>
            <a:lvl5pPr marL="339060" indent="0">
              <a:buNone/>
              <a:defRPr sz="371"/>
            </a:lvl5pPr>
            <a:lvl6pPr marL="423824" indent="0">
              <a:buNone/>
              <a:defRPr sz="371"/>
            </a:lvl6pPr>
            <a:lvl7pPr marL="508589" indent="0">
              <a:buNone/>
              <a:defRPr sz="371"/>
            </a:lvl7pPr>
            <a:lvl8pPr marL="593354" indent="0">
              <a:buNone/>
              <a:defRPr sz="371"/>
            </a:lvl8pPr>
            <a:lvl9pPr marL="678119" indent="0">
              <a:buNone/>
              <a:defRPr sz="37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977" y="381477"/>
            <a:ext cx="2458160" cy="706732"/>
          </a:xfrm>
        </p:spPr>
        <p:txBody>
          <a:bodyPr/>
          <a:lstStyle>
            <a:lvl1pPr marL="0" indent="0">
              <a:buNone/>
              <a:defRPr sz="297"/>
            </a:lvl1pPr>
            <a:lvl2pPr marL="84765" indent="0">
              <a:buNone/>
              <a:defRPr sz="260"/>
            </a:lvl2pPr>
            <a:lvl3pPr marL="169530" indent="0">
              <a:buNone/>
              <a:defRPr sz="222"/>
            </a:lvl3pPr>
            <a:lvl4pPr marL="254295" indent="0">
              <a:buNone/>
              <a:defRPr sz="185"/>
            </a:lvl4pPr>
            <a:lvl5pPr marL="339060" indent="0">
              <a:buNone/>
              <a:defRPr sz="185"/>
            </a:lvl5pPr>
            <a:lvl6pPr marL="423824" indent="0">
              <a:buNone/>
              <a:defRPr sz="185"/>
            </a:lvl6pPr>
            <a:lvl7pPr marL="508589" indent="0">
              <a:buNone/>
              <a:defRPr sz="185"/>
            </a:lvl7pPr>
            <a:lvl8pPr marL="593354" indent="0">
              <a:buNone/>
              <a:defRPr sz="185"/>
            </a:lvl8pPr>
            <a:lvl9pPr marL="678119" indent="0">
              <a:buNone/>
              <a:defRPr sz="18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984" y="67700"/>
            <a:ext cx="6573620" cy="245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984" y="338501"/>
            <a:ext cx="6573620" cy="806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984" y="1178574"/>
            <a:ext cx="1714857" cy="6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18E8-4CB8-064E-AD1C-15BD663F0772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4651" y="1178574"/>
            <a:ext cx="2572286" cy="6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82747" y="1178574"/>
            <a:ext cx="1714857" cy="6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65BB0-39A6-3045-9686-60A254CA5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2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69530" rtl="0" eaLnBrk="1" latinLnBrk="0" hangingPunct="1">
        <a:lnSpc>
          <a:spcPct val="90000"/>
        </a:lnSpc>
        <a:spcBef>
          <a:spcPct val="0"/>
        </a:spcBef>
        <a:buNone/>
        <a:defRPr sz="8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382" indent="-42382" algn="l" defTabSz="169530" rtl="0" eaLnBrk="1" latinLnBrk="0" hangingPunct="1">
        <a:lnSpc>
          <a:spcPct val="90000"/>
        </a:lnSpc>
        <a:spcBef>
          <a:spcPts val="185"/>
        </a:spcBef>
        <a:buFont typeface="Arial" panose="020B0604020202020204" pitchFamily="34" charset="0"/>
        <a:buChar char="•"/>
        <a:defRPr sz="519" kern="1200">
          <a:solidFill>
            <a:schemeClr val="tx1"/>
          </a:solidFill>
          <a:latin typeface="+mn-lt"/>
          <a:ea typeface="+mn-ea"/>
          <a:cs typeface="+mn-cs"/>
        </a:defRPr>
      </a:lvl1pPr>
      <a:lvl2pPr marL="127147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2pPr>
      <a:lvl3pPr marL="211912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71" kern="1200">
          <a:solidFill>
            <a:schemeClr val="tx1"/>
          </a:solidFill>
          <a:latin typeface="+mn-lt"/>
          <a:ea typeface="+mn-ea"/>
          <a:cs typeface="+mn-cs"/>
        </a:defRPr>
      </a:lvl3pPr>
      <a:lvl4pPr marL="296677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4pPr>
      <a:lvl5pPr marL="381442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5pPr>
      <a:lvl6pPr marL="466207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6pPr>
      <a:lvl7pPr marL="550972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7pPr>
      <a:lvl8pPr marL="635737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8pPr>
      <a:lvl9pPr marL="720501" indent="-42382" algn="l" defTabSz="169530" rtl="0" eaLnBrk="1" latinLnBrk="0" hangingPunct="1">
        <a:lnSpc>
          <a:spcPct val="90000"/>
        </a:lnSpc>
        <a:spcBef>
          <a:spcPts val="93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1pPr>
      <a:lvl2pPr marL="84765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2pPr>
      <a:lvl3pPr marL="169530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3pPr>
      <a:lvl4pPr marL="254295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4pPr>
      <a:lvl5pPr marL="339060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5pPr>
      <a:lvl6pPr marL="423824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6pPr>
      <a:lvl7pPr marL="508589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7pPr>
      <a:lvl8pPr marL="593354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8pPr>
      <a:lvl9pPr marL="678119" algn="l" defTabSz="169530" rtl="0" eaLnBrk="1" latinLnBrk="0" hangingPunct="1">
        <a:defRPr sz="3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FDF3A7-CF18-8088-0210-85D8F5EC8339}"/>
              </a:ext>
            </a:extLst>
          </p:cNvPr>
          <p:cNvSpPr/>
          <p:nvPr/>
        </p:nvSpPr>
        <p:spPr>
          <a:xfrm>
            <a:off x="0" y="1"/>
            <a:ext cx="7621588" cy="1271588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62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7AF5B85-3B7A-43E1-B495-B3B5C747FEBD}"/>
</file>

<file path=customXml/itemProps2.xml><?xml version="1.0" encoding="utf-8"?>
<ds:datastoreItem xmlns:ds="http://schemas.openxmlformats.org/officeDocument/2006/customXml" ds:itemID="{6648488F-5B76-4110-908B-6AABB9A0E334}"/>
</file>

<file path=customXml/itemProps3.xml><?xml version="1.0" encoding="utf-8"?>
<ds:datastoreItem xmlns:ds="http://schemas.openxmlformats.org/officeDocument/2006/customXml" ds:itemID="{95ED3F7B-405B-4463-96B8-C8BCC3C3FB8C}"/>
</file>

<file path=customXml/itemProps4.xml><?xml version="1.0" encoding="utf-8"?>
<ds:datastoreItem xmlns:ds="http://schemas.openxmlformats.org/officeDocument/2006/customXml" ds:itemID="{5599BA10-126B-47A6-9D95-1AFFCD60A191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1</cp:revision>
  <dcterms:created xsi:type="dcterms:W3CDTF">2023-11-22T13:59:01Z</dcterms:created>
  <dcterms:modified xsi:type="dcterms:W3CDTF">2023-11-22T13:59:51Z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