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7432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55" d="100"/>
          <a:sy n="55" d="100"/>
        </p:scale>
        <p:origin x="6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244726"/>
            <a:ext cx="20574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7204076"/>
            <a:ext cx="20574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5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8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730250"/>
            <a:ext cx="5915025" cy="1162367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730250"/>
            <a:ext cx="17402175" cy="1162367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2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7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3419477"/>
            <a:ext cx="236601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9178927"/>
            <a:ext cx="236601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6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3651250"/>
            <a:ext cx="11658600" cy="87026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3651250"/>
            <a:ext cx="11658600" cy="87026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7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730251"/>
            <a:ext cx="23660100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3362326"/>
            <a:ext cx="1160502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5010150"/>
            <a:ext cx="11605021" cy="73691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3362326"/>
            <a:ext cx="1166217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5010150"/>
            <a:ext cx="11662173" cy="73691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2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0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14400"/>
            <a:ext cx="8847533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1974851"/>
            <a:ext cx="1388745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114800"/>
            <a:ext cx="8847533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14400"/>
            <a:ext cx="8847533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1974851"/>
            <a:ext cx="1388745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114800"/>
            <a:ext cx="8847533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730251"/>
            <a:ext cx="236601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3651250"/>
            <a:ext cx="236601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2712701"/>
            <a:ext cx="6172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2712701"/>
            <a:ext cx="92583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2712701"/>
            <a:ext cx="6172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27432000" cy="13716000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69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8AC614C-804E-4B1A-B85D-B2DEEBB34CDB}"/>
</file>

<file path=customXml/itemProps2.xml><?xml version="1.0" encoding="utf-8"?>
<ds:datastoreItem xmlns:ds="http://schemas.openxmlformats.org/officeDocument/2006/customXml" ds:itemID="{3391D10E-A5D9-4CA8-9699-0585E069E11A}"/>
</file>

<file path=customXml/itemProps3.xml><?xml version="1.0" encoding="utf-8"?>
<ds:datastoreItem xmlns:ds="http://schemas.openxmlformats.org/officeDocument/2006/customXml" ds:itemID="{F6AFC002-8EFD-40F7-9EB4-7FDCCD4927FC}"/>
</file>

<file path=customXml/itemProps4.xml><?xml version="1.0" encoding="utf-8"?>
<ds:datastoreItem xmlns:ds="http://schemas.openxmlformats.org/officeDocument/2006/customXml" ds:itemID="{1E0D33A4-50FB-4B6E-91D4-587DB6A72DF2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3</cp:revision>
  <dcterms:created xsi:type="dcterms:W3CDTF">2023-11-22T12:48:27Z</dcterms:created>
  <dcterms:modified xsi:type="dcterms:W3CDTF">2023-11-22T14:01:51Z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