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8" r:id="rId1"/>
  </p:sldMasterIdLst>
  <p:sldIdLst>
    <p:sldId id="256" r:id="rId2"/>
  </p:sldIdLst>
  <p:sldSz cx="2030413" cy="76215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138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405"/>
  </p:normalViewPr>
  <p:slideViewPr>
    <p:cSldViewPr snapToGrid="0">
      <p:cViewPr>
        <p:scale>
          <a:sx n="55" d="100"/>
          <a:sy n="55" d="100"/>
        </p:scale>
        <p:origin x="4944" y="16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4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281" y="1247330"/>
            <a:ext cx="1725851" cy="2653442"/>
          </a:xfrm>
        </p:spPr>
        <p:txBody>
          <a:bodyPr anchor="b"/>
          <a:lstStyle>
            <a:lvl1pPr algn="ctr">
              <a:defRPr sz="1332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3802" y="4003098"/>
            <a:ext cx="1522810" cy="1840119"/>
          </a:xfrm>
        </p:spPr>
        <p:txBody>
          <a:bodyPr/>
          <a:lstStyle>
            <a:lvl1pPr marL="0" indent="0" algn="ctr">
              <a:buNone/>
              <a:defRPr sz="533"/>
            </a:lvl1pPr>
            <a:lvl2pPr marL="101498" indent="0" algn="ctr">
              <a:buNone/>
              <a:defRPr sz="444"/>
            </a:lvl2pPr>
            <a:lvl3pPr marL="202997" indent="0" algn="ctr">
              <a:buNone/>
              <a:defRPr sz="400"/>
            </a:lvl3pPr>
            <a:lvl4pPr marL="304495" indent="0" algn="ctr">
              <a:buNone/>
              <a:defRPr sz="355"/>
            </a:lvl4pPr>
            <a:lvl5pPr marL="405994" indent="0" algn="ctr">
              <a:buNone/>
              <a:defRPr sz="355"/>
            </a:lvl5pPr>
            <a:lvl6pPr marL="507492" indent="0" algn="ctr">
              <a:buNone/>
              <a:defRPr sz="355"/>
            </a:lvl6pPr>
            <a:lvl7pPr marL="608990" indent="0" algn="ctr">
              <a:buNone/>
              <a:defRPr sz="355"/>
            </a:lvl7pPr>
            <a:lvl8pPr marL="710489" indent="0" algn="ctr">
              <a:buNone/>
              <a:defRPr sz="355"/>
            </a:lvl8pPr>
            <a:lvl9pPr marL="811987" indent="0" algn="ctr">
              <a:buNone/>
              <a:defRPr sz="355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2413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7741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453014" y="405779"/>
            <a:ext cx="437808" cy="6458944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9591" y="405779"/>
            <a:ext cx="1288043" cy="6458944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328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4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534" y="1900107"/>
            <a:ext cx="1751231" cy="3170368"/>
          </a:xfrm>
        </p:spPr>
        <p:txBody>
          <a:bodyPr anchor="b"/>
          <a:lstStyle>
            <a:lvl1pPr>
              <a:defRPr sz="1332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8534" y="5100468"/>
            <a:ext cx="1751231" cy="1667222"/>
          </a:xfrm>
        </p:spPr>
        <p:txBody>
          <a:bodyPr/>
          <a:lstStyle>
            <a:lvl1pPr marL="0" indent="0">
              <a:buNone/>
              <a:defRPr sz="533">
                <a:solidFill>
                  <a:schemeClr val="tx1"/>
                </a:solidFill>
              </a:defRPr>
            </a:lvl1pPr>
            <a:lvl2pPr marL="101498" indent="0">
              <a:buNone/>
              <a:defRPr sz="444">
                <a:solidFill>
                  <a:schemeClr val="tx1">
                    <a:tint val="75000"/>
                  </a:schemeClr>
                </a:solidFill>
              </a:defRPr>
            </a:lvl2pPr>
            <a:lvl3pPr marL="202997" indent="0">
              <a:buNone/>
              <a:defRPr sz="400">
                <a:solidFill>
                  <a:schemeClr val="tx1">
                    <a:tint val="75000"/>
                  </a:schemeClr>
                </a:solidFill>
              </a:defRPr>
            </a:lvl3pPr>
            <a:lvl4pPr marL="304495" indent="0">
              <a:buNone/>
              <a:defRPr sz="355">
                <a:solidFill>
                  <a:schemeClr val="tx1">
                    <a:tint val="75000"/>
                  </a:schemeClr>
                </a:solidFill>
              </a:defRPr>
            </a:lvl4pPr>
            <a:lvl5pPr marL="405994" indent="0">
              <a:buNone/>
              <a:defRPr sz="355">
                <a:solidFill>
                  <a:schemeClr val="tx1">
                    <a:tint val="75000"/>
                  </a:schemeClr>
                </a:solidFill>
              </a:defRPr>
            </a:lvl5pPr>
            <a:lvl6pPr marL="507492" indent="0">
              <a:buNone/>
              <a:defRPr sz="355">
                <a:solidFill>
                  <a:schemeClr val="tx1">
                    <a:tint val="75000"/>
                  </a:schemeClr>
                </a:solidFill>
              </a:defRPr>
            </a:lvl6pPr>
            <a:lvl7pPr marL="608990" indent="0">
              <a:buNone/>
              <a:defRPr sz="355">
                <a:solidFill>
                  <a:schemeClr val="tx1">
                    <a:tint val="75000"/>
                  </a:schemeClr>
                </a:solidFill>
              </a:defRPr>
            </a:lvl7pPr>
            <a:lvl8pPr marL="710489" indent="0">
              <a:buNone/>
              <a:defRPr sz="355">
                <a:solidFill>
                  <a:schemeClr val="tx1">
                    <a:tint val="75000"/>
                  </a:schemeClr>
                </a:solidFill>
              </a:defRPr>
            </a:lvl8pPr>
            <a:lvl9pPr marL="811987" indent="0">
              <a:buNone/>
              <a:defRPr sz="35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459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9591" y="2028895"/>
            <a:ext cx="862926" cy="483582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7896" y="2028895"/>
            <a:ext cx="862926" cy="483582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697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855" y="405781"/>
            <a:ext cx="1751231" cy="147315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9855" y="1868348"/>
            <a:ext cx="858960" cy="915649"/>
          </a:xfrm>
        </p:spPr>
        <p:txBody>
          <a:bodyPr anchor="b"/>
          <a:lstStyle>
            <a:lvl1pPr marL="0" indent="0">
              <a:buNone/>
              <a:defRPr sz="533" b="1"/>
            </a:lvl1pPr>
            <a:lvl2pPr marL="101498" indent="0">
              <a:buNone/>
              <a:defRPr sz="444" b="1"/>
            </a:lvl2pPr>
            <a:lvl3pPr marL="202997" indent="0">
              <a:buNone/>
              <a:defRPr sz="400" b="1"/>
            </a:lvl3pPr>
            <a:lvl4pPr marL="304495" indent="0">
              <a:buNone/>
              <a:defRPr sz="355" b="1"/>
            </a:lvl4pPr>
            <a:lvl5pPr marL="405994" indent="0">
              <a:buNone/>
              <a:defRPr sz="355" b="1"/>
            </a:lvl5pPr>
            <a:lvl6pPr marL="507492" indent="0">
              <a:buNone/>
              <a:defRPr sz="355" b="1"/>
            </a:lvl6pPr>
            <a:lvl7pPr marL="608990" indent="0">
              <a:buNone/>
              <a:defRPr sz="355" b="1"/>
            </a:lvl7pPr>
            <a:lvl8pPr marL="710489" indent="0">
              <a:buNone/>
              <a:defRPr sz="355" b="1"/>
            </a:lvl8pPr>
            <a:lvl9pPr marL="811987" indent="0">
              <a:buNone/>
              <a:defRPr sz="355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9855" y="2783997"/>
            <a:ext cx="858960" cy="409484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27897" y="1868348"/>
            <a:ext cx="863190" cy="915649"/>
          </a:xfrm>
        </p:spPr>
        <p:txBody>
          <a:bodyPr anchor="b"/>
          <a:lstStyle>
            <a:lvl1pPr marL="0" indent="0">
              <a:buNone/>
              <a:defRPr sz="533" b="1"/>
            </a:lvl1pPr>
            <a:lvl2pPr marL="101498" indent="0">
              <a:buNone/>
              <a:defRPr sz="444" b="1"/>
            </a:lvl2pPr>
            <a:lvl3pPr marL="202997" indent="0">
              <a:buNone/>
              <a:defRPr sz="400" b="1"/>
            </a:lvl3pPr>
            <a:lvl4pPr marL="304495" indent="0">
              <a:buNone/>
              <a:defRPr sz="355" b="1"/>
            </a:lvl4pPr>
            <a:lvl5pPr marL="405994" indent="0">
              <a:buNone/>
              <a:defRPr sz="355" b="1"/>
            </a:lvl5pPr>
            <a:lvl6pPr marL="507492" indent="0">
              <a:buNone/>
              <a:defRPr sz="355" b="1"/>
            </a:lvl6pPr>
            <a:lvl7pPr marL="608990" indent="0">
              <a:buNone/>
              <a:defRPr sz="355" b="1"/>
            </a:lvl7pPr>
            <a:lvl8pPr marL="710489" indent="0">
              <a:buNone/>
              <a:defRPr sz="355" b="1"/>
            </a:lvl8pPr>
            <a:lvl9pPr marL="811987" indent="0">
              <a:buNone/>
              <a:defRPr sz="355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27897" y="2783997"/>
            <a:ext cx="863190" cy="409484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281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015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196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855" y="508106"/>
            <a:ext cx="654861" cy="1778371"/>
          </a:xfrm>
        </p:spPr>
        <p:txBody>
          <a:bodyPr anchor="b"/>
          <a:lstStyle>
            <a:lvl1pPr>
              <a:defRPr sz="71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3190" y="1097369"/>
            <a:ext cx="1027897" cy="5416267"/>
          </a:xfrm>
        </p:spPr>
        <p:txBody>
          <a:bodyPr/>
          <a:lstStyle>
            <a:lvl1pPr>
              <a:defRPr sz="710"/>
            </a:lvl1pPr>
            <a:lvl2pPr>
              <a:defRPr sz="622"/>
            </a:lvl2pPr>
            <a:lvl3pPr>
              <a:defRPr sz="533"/>
            </a:lvl3pPr>
            <a:lvl4pPr>
              <a:defRPr sz="444"/>
            </a:lvl4pPr>
            <a:lvl5pPr>
              <a:defRPr sz="444"/>
            </a:lvl5pPr>
            <a:lvl6pPr>
              <a:defRPr sz="444"/>
            </a:lvl6pPr>
            <a:lvl7pPr>
              <a:defRPr sz="444"/>
            </a:lvl7pPr>
            <a:lvl8pPr>
              <a:defRPr sz="444"/>
            </a:lvl8pPr>
            <a:lvl9pPr>
              <a:defRPr sz="444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9855" y="2286477"/>
            <a:ext cx="654861" cy="4235980"/>
          </a:xfrm>
        </p:spPr>
        <p:txBody>
          <a:bodyPr/>
          <a:lstStyle>
            <a:lvl1pPr marL="0" indent="0">
              <a:buNone/>
              <a:defRPr sz="355"/>
            </a:lvl1pPr>
            <a:lvl2pPr marL="101498" indent="0">
              <a:buNone/>
              <a:defRPr sz="311"/>
            </a:lvl2pPr>
            <a:lvl3pPr marL="202997" indent="0">
              <a:buNone/>
              <a:defRPr sz="266"/>
            </a:lvl3pPr>
            <a:lvl4pPr marL="304495" indent="0">
              <a:buNone/>
              <a:defRPr sz="222"/>
            </a:lvl4pPr>
            <a:lvl5pPr marL="405994" indent="0">
              <a:buNone/>
              <a:defRPr sz="222"/>
            </a:lvl5pPr>
            <a:lvl6pPr marL="507492" indent="0">
              <a:buNone/>
              <a:defRPr sz="222"/>
            </a:lvl6pPr>
            <a:lvl7pPr marL="608990" indent="0">
              <a:buNone/>
              <a:defRPr sz="222"/>
            </a:lvl7pPr>
            <a:lvl8pPr marL="710489" indent="0">
              <a:buNone/>
              <a:defRPr sz="222"/>
            </a:lvl8pPr>
            <a:lvl9pPr marL="811987" indent="0">
              <a:buNone/>
              <a:defRPr sz="222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050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855" y="508106"/>
            <a:ext cx="654861" cy="1778371"/>
          </a:xfrm>
        </p:spPr>
        <p:txBody>
          <a:bodyPr anchor="b"/>
          <a:lstStyle>
            <a:lvl1pPr>
              <a:defRPr sz="71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3190" y="1097369"/>
            <a:ext cx="1027897" cy="5416267"/>
          </a:xfrm>
        </p:spPr>
        <p:txBody>
          <a:bodyPr anchor="t"/>
          <a:lstStyle>
            <a:lvl1pPr marL="0" indent="0">
              <a:buNone/>
              <a:defRPr sz="710"/>
            </a:lvl1pPr>
            <a:lvl2pPr marL="101498" indent="0">
              <a:buNone/>
              <a:defRPr sz="622"/>
            </a:lvl2pPr>
            <a:lvl3pPr marL="202997" indent="0">
              <a:buNone/>
              <a:defRPr sz="533"/>
            </a:lvl3pPr>
            <a:lvl4pPr marL="304495" indent="0">
              <a:buNone/>
              <a:defRPr sz="444"/>
            </a:lvl4pPr>
            <a:lvl5pPr marL="405994" indent="0">
              <a:buNone/>
              <a:defRPr sz="444"/>
            </a:lvl5pPr>
            <a:lvl6pPr marL="507492" indent="0">
              <a:buNone/>
              <a:defRPr sz="444"/>
            </a:lvl6pPr>
            <a:lvl7pPr marL="608990" indent="0">
              <a:buNone/>
              <a:defRPr sz="444"/>
            </a:lvl7pPr>
            <a:lvl8pPr marL="710489" indent="0">
              <a:buNone/>
              <a:defRPr sz="444"/>
            </a:lvl8pPr>
            <a:lvl9pPr marL="811987" indent="0">
              <a:buNone/>
              <a:defRPr sz="444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9855" y="2286477"/>
            <a:ext cx="654861" cy="4235980"/>
          </a:xfrm>
        </p:spPr>
        <p:txBody>
          <a:bodyPr/>
          <a:lstStyle>
            <a:lvl1pPr marL="0" indent="0">
              <a:buNone/>
              <a:defRPr sz="355"/>
            </a:lvl1pPr>
            <a:lvl2pPr marL="101498" indent="0">
              <a:buNone/>
              <a:defRPr sz="311"/>
            </a:lvl2pPr>
            <a:lvl3pPr marL="202997" indent="0">
              <a:buNone/>
              <a:defRPr sz="266"/>
            </a:lvl3pPr>
            <a:lvl4pPr marL="304495" indent="0">
              <a:buNone/>
              <a:defRPr sz="222"/>
            </a:lvl4pPr>
            <a:lvl5pPr marL="405994" indent="0">
              <a:buNone/>
              <a:defRPr sz="222"/>
            </a:lvl5pPr>
            <a:lvl6pPr marL="507492" indent="0">
              <a:buNone/>
              <a:defRPr sz="222"/>
            </a:lvl6pPr>
            <a:lvl7pPr marL="608990" indent="0">
              <a:buNone/>
              <a:defRPr sz="222"/>
            </a:lvl7pPr>
            <a:lvl8pPr marL="710489" indent="0">
              <a:buNone/>
              <a:defRPr sz="222"/>
            </a:lvl8pPr>
            <a:lvl9pPr marL="811987" indent="0">
              <a:buNone/>
              <a:defRPr sz="222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931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9591" y="405781"/>
            <a:ext cx="1751231" cy="14731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9591" y="2028895"/>
            <a:ext cx="1751231" cy="4835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591" y="7064085"/>
            <a:ext cx="456843" cy="40577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6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2575" y="7064085"/>
            <a:ext cx="685264" cy="40577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6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433979" y="7064085"/>
            <a:ext cx="456843" cy="40577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6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671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202997" rtl="0" eaLnBrk="1" latinLnBrk="0" hangingPunct="1">
        <a:lnSpc>
          <a:spcPct val="90000"/>
        </a:lnSpc>
        <a:spcBef>
          <a:spcPct val="0"/>
        </a:spcBef>
        <a:buNone/>
        <a:defRPr sz="97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0749" indent="-50749" algn="l" defTabSz="202997" rtl="0" eaLnBrk="1" latinLnBrk="0" hangingPunct="1">
        <a:lnSpc>
          <a:spcPct val="90000"/>
        </a:lnSpc>
        <a:spcBef>
          <a:spcPts val="222"/>
        </a:spcBef>
        <a:buFont typeface="Arial" panose="020B0604020202020204" pitchFamily="34" charset="0"/>
        <a:buChar char="•"/>
        <a:defRPr sz="622" kern="1200">
          <a:solidFill>
            <a:schemeClr val="tx1"/>
          </a:solidFill>
          <a:latin typeface="+mn-lt"/>
          <a:ea typeface="+mn-ea"/>
          <a:cs typeface="+mn-cs"/>
        </a:defRPr>
      </a:lvl1pPr>
      <a:lvl2pPr marL="152248" indent="-50749" algn="l" defTabSz="202997" rtl="0" eaLnBrk="1" latinLnBrk="0" hangingPunct="1">
        <a:lnSpc>
          <a:spcPct val="90000"/>
        </a:lnSpc>
        <a:spcBef>
          <a:spcPts val="111"/>
        </a:spcBef>
        <a:buFont typeface="Arial" panose="020B0604020202020204" pitchFamily="34" charset="0"/>
        <a:buChar char="•"/>
        <a:defRPr sz="533" kern="1200">
          <a:solidFill>
            <a:schemeClr val="tx1"/>
          </a:solidFill>
          <a:latin typeface="+mn-lt"/>
          <a:ea typeface="+mn-ea"/>
          <a:cs typeface="+mn-cs"/>
        </a:defRPr>
      </a:lvl2pPr>
      <a:lvl3pPr marL="253746" indent="-50749" algn="l" defTabSz="202997" rtl="0" eaLnBrk="1" latinLnBrk="0" hangingPunct="1">
        <a:lnSpc>
          <a:spcPct val="90000"/>
        </a:lnSpc>
        <a:spcBef>
          <a:spcPts val="111"/>
        </a:spcBef>
        <a:buFont typeface="Arial" panose="020B0604020202020204" pitchFamily="34" charset="0"/>
        <a:buChar char="•"/>
        <a:defRPr sz="444" kern="1200">
          <a:solidFill>
            <a:schemeClr val="tx1"/>
          </a:solidFill>
          <a:latin typeface="+mn-lt"/>
          <a:ea typeface="+mn-ea"/>
          <a:cs typeface="+mn-cs"/>
        </a:defRPr>
      </a:lvl3pPr>
      <a:lvl4pPr marL="355244" indent="-50749" algn="l" defTabSz="202997" rtl="0" eaLnBrk="1" latinLnBrk="0" hangingPunct="1">
        <a:lnSpc>
          <a:spcPct val="90000"/>
        </a:lnSpc>
        <a:spcBef>
          <a:spcPts val="111"/>
        </a:spcBef>
        <a:buFont typeface="Arial" panose="020B0604020202020204" pitchFamily="34" charset="0"/>
        <a:buChar char="•"/>
        <a:defRPr sz="400" kern="1200">
          <a:solidFill>
            <a:schemeClr val="tx1"/>
          </a:solidFill>
          <a:latin typeface="+mn-lt"/>
          <a:ea typeface="+mn-ea"/>
          <a:cs typeface="+mn-cs"/>
        </a:defRPr>
      </a:lvl4pPr>
      <a:lvl5pPr marL="456743" indent="-50749" algn="l" defTabSz="202997" rtl="0" eaLnBrk="1" latinLnBrk="0" hangingPunct="1">
        <a:lnSpc>
          <a:spcPct val="90000"/>
        </a:lnSpc>
        <a:spcBef>
          <a:spcPts val="111"/>
        </a:spcBef>
        <a:buFont typeface="Arial" panose="020B0604020202020204" pitchFamily="34" charset="0"/>
        <a:buChar char="•"/>
        <a:defRPr sz="400" kern="1200">
          <a:solidFill>
            <a:schemeClr val="tx1"/>
          </a:solidFill>
          <a:latin typeface="+mn-lt"/>
          <a:ea typeface="+mn-ea"/>
          <a:cs typeface="+mn-cs"/>
        </a:defRPr>
      </a:lvl5pPr>
      <a:lvl6pPr marL="558241" indent="-50749" algn="l" defTabSz="202997" rtl="0" eaLnBrk="1" latinLnBrk="0" hangingPunct="1">
        <a:lnSpc>
          <a:spcPct val="90000"/>
        </a:lnSpc>
        <a:spcBef>
          <a:spcPts val="111"/>
        </a:spcBef>
        <a:buFont typeface="Arial" panose="020B0604020202020204" pitchFamily="34" charset="0"/>
        <a:buChar char="•"/>
        <a:defRPr sz="400" kern="1200">
          <a:solidFill>
            <a:schemeClr val="tx1"/>
          </a:solidFill>
          <a:latin typeface="+mn-lt"/>
          <a:ea typeface="+mn-ea"/>
          <a:cs typeface="+mn-cs"/>
        </a:defRPr>
      </a:lvl6pPr>
      <a:lvl7pPr marL="659740" indent="-50749" algn="l" defTabSz="202997" rtl="0" eaLnBrk="1" latinLnBrk="0" hangingPunct="1">
        <a:lnSpc>
          <a:spcPct val="90000"/>
        </a:lnSpc>
        <a:spcBef>
          <a:spcPts val="111"/>
        </a:spcBef>
        <a:buFont typeface="Arial" panose="020B0604020202020204" pitchFamily="34" charset="0"/>
        <a:buChar char="•"/>
        <a:defRPr sz="400" kern="1200">
          <a:solidFill>
            <a:schemeClr val="tx1"/>
          </a:solidFill>
          <a:latin typeface="+mn-lt"/>
          <a:ea typeface="+mn-ea"/>
          <a:cs typeface="+mn-cs"/>
        </a:defRPr>
      </a:lvl7pPr>
      <a:lvl8pPr marL="761238" indent="-50749" algn="l" defTabSz="202997" rtl="0" eaLnBrk="1" latinLnBrk="0" hangingPunct="1">
        <a:lnSpc>
          <a:spcPct val="90000"/>
        </a:lnSpc>
        <a:spcBef>
          <a:spcPts val="111"/>
        </a:spcBef>
        <a:buFont typeface="Arial" panose="020B0604020202020204" pitchFamily="34" charset="0"/>
        <a:buChar char="•"/>
        <a:defRPr sz="400" kern="1200">
          <a:solidFill>
            <a:schemeClr val="tx1"/>
          </a:solidFill>
          <a:latin typeface="+mn-lt"/>
          <a:ea typeface="+mn-ea"/>
          <a:cs typeface="+mn-cs"/>
        </a:defRPr>
      </a:lvl8pPr>
      <a:lvl9pPr marL="862736" indent="-50749" algn="l" defTabSz="202997" rtl="0" eaLnBrk="1" latinLnBrk="0" hangingPunct="1">
        <a:lnSpc>
          <a:spcPct val="90000"/>
        </a:lnSpc>
        <a:spcBef>
          <a:spcPts val="111"/>
        </a:spcBef>
        <a:buFont typeface="Arial" panose="020B0604020202020204" pitchFamily="34" charset="0"/>
        <a:buChar char="•"/>
        <a:defRPr sz="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2997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1pPr>
      <a:lvl2pPr marL="101498" algn="l" defTabSz="202997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2pPr>
      <a:lvl3pPr marL="202997" algn="l" defTabSz="202997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3pPr>
      <a:lvl4pPr marL="304495" algn="l" defTabSz="202997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4pPr>
      <a:lvl5pPr marL="405994" algn="l" defTabSz="202997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5pPr>
      <a:lvl6pPr marL="507492" algn="l" defTabSz="202997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6pPr>
      <a:lvl7pPr marL="608990" algn="l" defTabSz="202997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7pPr>
      <a:lvl8pPr marL="710489" algn="l" defTabSz="202997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8pPr>
      <a:lvl9pPr marL="811987" algn="l" defTabSz="202997" rtl="0" eaLnBrk="1" latinLnBrk="0" hangingPunct="1">
        <a:defRPr sz="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1A54EB7-479F-AE37-F973-4DFD15872FC4}"/>
              </a:ext>
            </a:extLst>
          </p:cNvPr>
          <p:cNvSpPr/>
          <p:nvPr/>
        </p:nvSpPr>
        <p:spPr>
          <a:xfrm>
            <a:off x="-1" y="0"/>
            <a:ext cx="2030413" cy="7621588"/>
          </a:xfrm>
          <a:prstGeom prst="rect">
            <a:avLst/>
          </a:prstGeom>
          <a:solidFill>
            <a:srgbClr val="21386A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23"/>
          </a:p>
        </p:txBody>
      </p:sp>
    </p:spTree>
    <p:extLst>
      <p:ext uri="{BB962C8B-B14F-4D97-AF65-F5344CB8AC3E}">
        <p14:creationId xmlns:p14="http://schemas.microsoft.com/office/powerpoint/2010/main" val="31350802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QMUL Document" ma:contentTypeID="0x0101005EA864BF41DF8A41860E925F5B29BCF500AD04A85D9458C94DBE97317C2C8DFF5C" ma:contentTypeVersion="43" ma:contentTypeDescription="" ma:contentTypeScope="" ma:versionID="4a09dd91952e3d179b6343cbf124090c">
  <xsd:schema xmlns:xsd="http://www.w3.org/2001/XMLSchema" xmlns:xs="http://www.w3.org/2001/XMLSchema" xmlns:p="http://schemas.microsoft.com/office/2006/metadata/properties" xmlns:ns1="http://schemas.microsoft.com/sharepoint/v3" xmlns:ns2="d5efd484-15aa-41a0-83f6-0646502cb6d6" xmlns:ns3="45ae7f3d-bcd0-4e4b-af93-f03a9fbb19b5" xmlns:ns4="6649982f-b66b-4072-8006-4697fed55f9d" targetNamespace="http://schemas.microsoft.com/office/2006/metadata/properties" ma:root="true" ma:fieldsID="4e1042d5b12b28a3d2c337c4bb199a9e" ns1:_="" ns2:_="" ns3:_="" ns4:_="">
    <xsd:import namespace="http://schemas.microsoft.com/sharepoint/v3"/>
    <xsd:import namespace="d5efd484-15aa-41a0-83f6-0646502cb6d6"/>
    <xsd:import namespace="45ae7f3d-bcd0-4e4b-af93-f03a9fbb19b5"/>
    <xsd:import namespace="6649982f-b66b-4072-8006-4697fed55f9d"/>
    <xsd:element name="properties">
      <xsd:complexType>
        <xsd:sequence>
          <xsd:element name="documentManagement">
            <xsd:complexType>
              <xsd:all>
                <xsd:element ref="ns1:QMULDocumentStatusTaxHTField0" minOccurs="0"/>
                <xsd:element ref="ns1:QMULDepartmentTaxHTField0" minOccurs="0"/>
                <xsd:element ref="ns1:QMULSchoolTaxHTField0" minOccurs="0"/>
                <xsd:element ref="ns1:QMULDocumentTypeTaxHTField0" minOccurs="0"/>
                <xsd:element ref="ns1:QMULLocationTaxHTField0" minOccurs="0"/>
                <xsd:element ref="ns1:QMULInformationClassificationTaxHTField0" minOccurs="0"/>
                <xsd:element ref="ns1:QMULAcademicYear" minOccurs="0"/>
                <xsd:element ref="ns1:QMULProject" minOccurs="0"/>
                <xsd:element ref="ns1:QMULReviewDate" minOccurs="0"/>
                <xsd:element ref="ns1:QMULOwner" minOccurs="0"/>
                <xsd:element ref="ns2:TaxKeywordTaxHTField" minOccurs="0"/>
                <xsd:element ref="ns2:TaxCatchAll" minOccurs="0"/>
                <xsd:element ref="ns2:TaxCatchAllLabel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4:SharedWithUsers" minOccurs="0"/>
                <xsd:element ref="ns4:SharedWithDetails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QMULDocumentStatusTaxHTField0" ma:index="8" nillable="true" ma:taxonomy="true" ma:internalName="QMULDocumentStatusTaxHTField0" ma:taxonomyFieldName="QMULDocumentStatus" ma:displayName="Document Status" ma:default="" ma:fieldId="{083bdfb7-9f4e-4bc9-b582-62ed6b950f9e}" ma:sspId="9c18f9b8-5ae4-4f0b-a238-a922c51e2dda" ma:termSetId="780aba48-6c17-4ca0-84b9-f0207a09563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DepartmentTaxHTField0" ma:index="10" nillable="true" ma:taxonomy="true" ma:internalName="QMULDepartmentTaxHTField0" ma:taxonomyFieldName="QMULDepartment" ma:displayName="Department" ma:readOnly="false" ma:default="" ma:fieldId="{2a7d89f9-5f8e-4c42-ab4f-aa1fc3002ea0}" ma:sspId="9c18f9b8-5ae4-4f0b-a238-a922c51e2dda" ma:termSetId="28874c57-2df5-45e8-a804-d15afc96d4e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SchoolTaxHTField0" ma:index="12" nillable="true" ma:taxonomy="true" ma:internalName="QMULSchoolTaxHTField0" ma:taxonomyFieldName="QMULSchool" ma:displayName="School" ma:readOnly="false" ma:default="" ma:fieldId="{46346f8e-3161-4021-8b14-3dcca2e3ca8d}" ma:sspId="9c18f9b8-5ae4-4f0b-a238-a922c51e2dda" ma:termSetId="0f9f7e9f-7d6b-4cae-9193-a3e3200f87d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DocumentTypeTaxHTField0" ma:index="14" nillable="true" ma:taxonomy="true" ma:internalName="QMULDocumentTypeTaxHTField0" ma:taxonomyFieldName="QMULDocumentType" ma:displayName="Document Type" ma:default="" ma:fieldId="{2596c3af-0d77-4ea4-a15d-d3f71457b096}" ma:sspId="9c18f9b8-5ae4-4f0b-a238-a922c51e2dda" ma:termSetId="8ec3f1bd-c4f8-46a7-ae88-878ed3be39d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LocationTaxHTField0" ma:index="16" nillable="true" ma:taxonomy="true" ma:internalName="QMULLocationTaxHTField0" ma:taxonomyFieldName="QMULLocation" ma:displayName="Location" ma:default="" ma:fieldId="{29b985f4-a05e-4f39-b5da-e9fb81ddaa79}" ma:sspId="9c18f9b8-5ae4-4f0b-a238-a922c51e2dda" ma:termSetId="5327f1c4-618f-4317-b197-fc29da39fa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InformationClassificationTaxHTField0" ma:index="18" nillable="true" ma:taxonomy="true" ma:internalName="QMULInformationClassificationTaxHTField0" ma:taxonomyFieldName="QMULInformationClassification" ma:displayName="Information Classification" ma:default="1;#Protect|9124d8d9-0c1c-41e9-aa14-aba001e9a028" ma:fieldId="{57b3469a-2ea1-4a06-a2d1-c99ce62a5d6f}" ma:sspId="9c18f9b8-5ae4-4f0b-a238-a922c51e2dda" ma:termSetId="a3d7b326-4e5e-4e73-95fa-6245adfab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AcademicYear" ma:index="20" nillable="true" ma:displayName="Academic Year" ma:decimals="0" ma:internalName="QMULAcademicYear" ma:percentage="FALSE">
      <xsd:simpleType>
        <xsd:restriction base="dms:Number">
          <xsd:maxInclusive value="9999"/>
          <xsd:minInclusive value="1000"/>
        </xsd:restriction>
      </xsd:simpleType>
    </xsd:element>
    <xsd:element name="QMULProject" ma:index="21" nillable="true" ma:displayName="Project" ma:internalName="QMULProject">
      <xsd:simpleType>
        <xsd:restriction base="dms:Text">
          <xsd:maxLength value="255"/>
        </xsd:restriction>
      </xsd:simpleType>
    </xsd:element>
    <xsd:element name="QMULReviewDate" ma:index="22" nillable="true" ma:displayName="Review Date" ma:format="DateOnly" ma:internalName="QMULReviewDate">
      <xsd:simpleType>
        <xsd:restriction base="dms:DateTime"/>
      </xsd:simpleType>
    </xsd:element>
    <xsd:element name="QMULOwner" ma:index="23" nillable="true" ma:displayName="Owner" ma:list="UserInfo" ma:SharePointGroup="0" ma:internalName="QMUL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efd484-15aa-41a0-83f6-0646502cb6d6" elementFormDefault="qualified">
    <xsd:import namespace="http://schemas.microsoft.com/office/2006/documentManagement/types"/>
    <xsd:import namespace="http://schemas.microsoft.com/office/infopath/2007/PartnerControls"/>
    <xsd:element name="TaxKeywordTaxHTField" ma:index="24" nillable="true" ma:taxonomy="true" ma:internalName="TaxKeywordTaxHTField" ma:taxonomyFieldName="TaxKeyword" ma:displayName="Enterprise Keywords" ma:fieldId="{23f27201-bee3-471e-b2e7-b64fd8b7ca38}" ma:taxonomyMulti="true" ma:sspId="9c18f9b8-5ae4-4f0b-a238-a922c51e2dda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26" nillable="true" ma:displayName="Taxonomy Catch All Column" ma:hidden="true" ma:list="{2a7529b9-a3eb-44e9-919b-0c3dc59600a2}" ma:internalName="TaxCatchAll" ma:showField="CatchAllData" ma:web="6649982f-b66b-4072-8006-4697fed55f9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27" nillable="true" ma:displayName="Taxonomy Catch All Column1" ma:hidden="true" ma:list="{2a7529b9-a3eb-44e9-919b-0c3dc59600a2}" ma:internalName="TaxCatchAllLabel" ma:readOnly="true" ma:showField="CatchAllDataLabel" ma:web="6649982f-b66b-4072-8006-4697fed55f9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ae7f3d-bcd0-4e4b-af93-f03a9fbb19b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2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3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32" nillable="true" ma:displayName="Tags" ma:internalName="MediaServiceAutoTags" ma:readOnly="true">
      <xsd:simpleType>
        <xsd:restriction base="dms:Text"/>
      </xsd:simpleType>
    </xsd:element>
    <xsd:element name="MediaServiceOCR" ma:index="3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3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3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39" nillable="true" ma:displayName="Location" ma:internalName="MediaServiceLocation" ma:readOnly="true">
      <xsd:simpleType>
        <xsd:restriction base="dms:Text"/>
      </xsd:simpleType>
    </xsd:element>
    <xsd:element name="MediaLengthInSeconds" ma:index="4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42" nillable="true" ma:taxonomy="true" ma:internalName="lcf76f155ced4ddcb4097134ff3c332f" ma:taxonomyFieldName="MediaServiceImageTags" ma:displayName="Image Tags" ma:readOnly="false" ma:fieldId="{5cf76f15-5ced-4ddc-b409-7134ff3c332f}" ma:taxonomyMulti="true" ma:sspId="9c18f9b8-5ae4-4f0b-a238-a922c51e2dd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4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49982f-b66b-4072-8006-4697fed55f9d" elementFormDefault="qualified">
    <xsd:import namespace="http://schemas.microsoft.com/office/2006/documentManagement/types"/>
    <xsd:import namespace="http://schemas.microsoft.com/office/infopath/2007/PartnerControls"/>
    <xsd:element name="SharedWithUsers" ma:index="3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9c18f9b8-5ae4-4f0b-a238-a922c51e2dda" ContentTypeId="0x0101005EA864BF41DF8A41860E925F5B29BCF5" PreviousValue="false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QMULInformationClassificationTaxHTField0 xmlns="http://schemas.microsoft.com/sharepoint/v3">
      <Terms xmlns="http://schemas.microsoft.com/office/infopath/2007/PartnerControls">
        <TermInfo xmlns="http://schemas.microsoft.com/office/infopath/2007/PartnerControls">
          <TermName xmlns="http://schemas.microsoft.com/office/infopath/2007/PartnerControls">Protect</TermName>
          <TermId xmlns="http://schemas.microsoft.com/office/infopath/2007/PartnerControls">9124d8d9-0c1c-41e9-aa14-aba001e9a028</TermId>
        </TermInfo>
      </Terms>
    </QMULInformationClassificationTaxHTField0>
    <TaxKeywordTaxHTField xmlns="d5efd484-15aa-41a0-83f6-0646502cb6d6">
      <Terms xmlns="http://schemas.microsoft.com/office/infopath/2007/PartnerControls"/>
    </TaxKeywordTaxHTField>
    <TaxCatchAll xmlns="d5efd484-15aa-41a0-83f6-0646502cb6d6">
      <Value>1</Value>
    </TaxCatchAll>
    <QMULSchoolTaxHTField0 xmlns="http://schemas.microsoft.com/sharepoint/v3">
      <Terms xmlns="http://schemas.microsoft.com/office/infopath/2007/PartnerControls"/>
    </QMULSchoolTaxHTField0>
    <QMULDocumentTypeTaxHTField0 xmlns="http://schemas.microsoft.com/sharepoint/v3">
      <Terms xmlns="http://schemas.microsoft.com/office/infopath/2007/PartnerControls"/>
    </QMULDocumentTypeTaxHTField0>
    <QMULReviewDate xmlns="http://schemas.microsoft.com/sharepoint/v3" xsi:nil="true"/>
    <lcf76f155ced4ddcb4097134ff3c332f xmlns="45ae7f3d-bcd0-4e4b-af93-f03a9fbb19b5">
      <Terms xmlns="http://schemas.microsoft.com/office/infopath/2007/PartnerControls"/>
    </lcf76f155ced4ddcb4097134ff3c332f>
    <QMULOwner xmlns="http://schemas.microsoft.com/sharepoint/v3">
      <UserInfo>
        <DisplayName/>
        <AccountId xsi:nil="true"/>
        <AccountType/>
      </UserInfo>
    </QMULOwner>
    <QMULDepartmentTaxHTField0 xmlns="http://schemas.microsoft.com/sharepoint/v3">
      <Terms xmlns="http://schemas.microsoft.com/office/infopath/2007/PartnerControls"/>
    </QMULDepartmentTaxHTField0>
    <QMULAcademicYear xmlns="http://schemas.microsoft.com/sharepoint/v3" xsi:nil="true"/>
    <QMULLocationTaxHTField0 xmlns="http://schemas.microsoft.com/sharepoint/v3">
      <Terms xmlns="http://schemas.microsoft.com/office/infopath/2007/PartnerControls"/>
    </QMULLocationTaxHTField0>
    <QMULDocumentStatusTaxHTField0 xmlns="http://schemas.microsoft.com/sharepoint/v3">
      <Terms xmlns="http://schemas.microsoft.com/office/infopath/2007/PartnerControls"/>
    </QMULDocumentStatusTaxHTField0>
    <QMULProject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2A31DCF2-65C0-43F1-A262-D75AF0CFD22F}"/>
</file>

<file path=customXml/itemProps2.xml><?xml version="1.0" encoding="utf-8"?>
<ds:datastoreItem xmlns:ds="http://schemas.openxmlformats.org/officeDocument/2006/customXml" ds:itemID="{BBE4096F-3525-4A0C-997E-07898D1A070A}"/>
</file>

<file path=customXml/itemProps3.xml><?xml version="1.0" encoding="utf-8"?>
<ds:datastoreItem xmlns:ds="http://schemas.openxmlformats.org/officeDocument/2006/customXml" ds:itemID="{A66461A7-5DF2-4DF8-8543-29A25F1E2D91}"/>
</file>

<file path=customXml/itemProps4.xml><?xml version="1.0" encoding="utf-8"?>
<ds:datastoreItem xmlns:ds="http://schemas.openxmlformats.org/officeDocument/2006/customXml" ds:itemID="{1453A71A-2C8B-4D90-8E80-EBCE0EB57C07}"/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74</TotalTime>
  <Words>0</Words>
  <Application>Microsoft Macintosh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Matthew Dunbar</dc:creator>
  <cp:lastModifiedBy>Matthew Dunbar</cp:lastModifiedBy>
  <cp:revision>5</cp:revision>
  <dcterms:created xsi:type="dcterms:W3CDTF">2023-11-22T12:48:27Z</dcterms:created>
  <dcterms:modified xsi:type="dcterms:W3CDTF">2023-11-22T14:02:56Z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0x0101005EA864BF41DF8A41860E925F5B29BCF500AD04A85D9458C94DBE97317C2C8DFF5C</vt:lpwstr>
  </property>
  <property fmtid="{D5CDD505-2E9C-101B-9397-08002B2CF9AE}" pid="3" name="TaxKeyword">
    <vt:lpwstr/>
  </property>
  <property fmtid="{D5CDD505-2E9C-101B-9397-08002B2CF9AE}" pid="4" name="QMULDocumentStatus">
    <vt:lpwstr/>
  </property>
  <property fmtid="{D5CDD505-2E9C-101B-9397-08002B2CF9AE}" pid="5" name="MediaServiceImageTags">
    <vt:lpwstr/>
  </property>
  <property fmtid="{D5CDD505-2E9C-101B-9397-08002B2CF9AE}" pid="6" name="QMULInformationClassification">
    <vt:lpwstr>1;#Protect|9124d8d9-0c1c-41e9-aa14-aba001e9a028</vt:lpwstr>
  </property>
  <property fmtid="{D5CDD505-2E9C-101B-9397-08002B2CF9AE}" pid="7" name="QMULLocation">
    <vt:lpwstr/>
  </property>
  <property fmtid="{D5CDD505-2E9C-101B-9397-08002B2CF9AE}" pid="8" name="QMULDepartment">
    <vt:lpwstr/>
  </property>
  <property fmtid="{D5CDD505-2E9C-101B-9397-08002B2CF9AE}" pid="9" name="QMULDocumentType">
    <vt:lpwstr/>
  </property>
  <property fmtid="{D5CDD505-2E9C-101B-9397-08002B2CF9AE}" pid="10" name="QMULSchool">
    <vt:lpwstr/>
  </property>
</Properties>
</file>