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0" r:id="rId1"/>
  </p:sldMasterIdLst>
  <p:sldIdLst>
    <p:sldId id="256" r:id="rId2"/>
  </p:sldIdLst>
  <p:sldSz cx="3808413" cy="3175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138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405"/>
  </p:normalViewPr>
  <p:slideViewPr>
    <p:cSldViewPr snapToGrid="0">
      <p:cViewPr>
        <p:scale>
          <a:sx n="94" d="100"/>
          <a:sy n="94" d="100"/>
        </p:scale>
        <p:origin x="4176" y="19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10" Type="http://schemas.openxmlformats.org/officeDocument/2006/relationships/customXml" Target="../customXml/item4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5631" y="519613"/>
            <a:ext cx="3237151" cy="1105370"/>
          </a:xfrm>
        </p:spPr>
        <p:txBody>
          <a:bodyPr anchor="b"/>
          <a:lstStyle>
            <a:lvl1pPr algn="ctr">
              <a:defRPr sz="2499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6052" y="1667610"/>
            <a:ext cx="2856310" cy="766556"/>
          </a:xfrm>
        </p:spPr>
        <p:txBody>
          <a:bodyPr/>
          <a:lstStyle>
            <a:lvl1pPr marL="0" indent="0" algn="ctr">
              <a:buNone/>
              <a:defRPr sz="1000"/>
            </a:lvl1pPr>
            <a:lvl2pPr marL="190424" indent="0" algn="ctr">
              <a:buNone/>
              <a:defRPr sz="833"/>
            </a:lvl2pPr>
            <a:lvl3pPr marL="380848" indent="0" algn="ctr">
              <a:buNone/>
              <a:defRPr sz="750"/>
            </a:lvl3pPr>
            <a:lvl4pPr marL="571271" indent="0" algn="ctr">
              <a:buNone/>
              <a:defRPr sz="666"/>
            </a:lvl4pPr>
            <a:lvl5pPr marL="761695" indent="0" algn="ctr">
              <a:buNone/>
              <a:defRPr sz="666"/>
            </a:lvl5pPr>
            <a:lvl6pPr marL="952119" indent="0" algn="ctr">
              <a:buNone/>
              <a:defRPr sz="666"/>
            </a:lvl6pPr>
            <a:lvl7pPr marL="1142543" indent="0" algn="ctr">
              <a:buNone/>
              <a:defRPr sz="666"/>
            </a:lvl7pPr>
            <a:lvl8pPr marL="1332967" indent="0" algn="ctr">
              <a:buNone/>
              <a:defRPr sz="666"/>
            </a:lvl8pPr>
            <a:lvl9pPr marL="1523390" indent="0" algn="ctr">
              <a:buNone/>
              <a:defRPr sz="666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893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4533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725396" y="169039"/>
            <a:ext cx="821189" cy="2690666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1829" y="169039"/>
            <a:ext cx="2415962" cy="2690666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504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8747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845" y="791546"/>
            <a:ext cx="3284756" cy="1320712"/>
          </a:xfrm>
        </p:spPr>
        <p:txBody>
          <a:bodyPr anchor="b"/>
          <a:lstStyle>
            <a:lvl1pPr>
              <a:defRPr sz="2499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9845" y="2124752"/>
            <a:ext cx="3284756" cy="694531"/>
          </a:xfrm>
        </p:spPr>
        <p:txBody>
          <a:bodyPr/>
          <a:lstStyle>
            <a:lvl1pPr marL="0" indent="0">
              <a:buNone/>
              <a:defRPr sz="1000">
                <a:solidFill>
                  <a:schemeClr val="tx1"/>
                </a:solidFill>
              </a:defRPr>
            </a:lvl1pPr>
            <a:lvl2pPr marL="190424" indent="0">
              <a:buNone/>
              <a:defRPr sz="833">
                <a:solidFill>
                  <a:schemeClr val="tx1">
                    <a:tint val="75000"/>
                  </a:schemeClr>
                </a:solidFill>
              </a:defRPr>
            </a:lvl2pPr>
            <a:lvl3pPr marL="380848" indent="0">
              <a:buNone/>
              <a:defRPr sz="750">
                <a:solidFill>
                  <a:schemeClr val="tx1">
                    <a:tint val="75000"/>
                  </a:schemeClr>
                </a:solidFill>
              </a:defRPr>
            </a:lvl3pPr>
            <a:lvl4pPr marL="571271" indent="0">
              <a:buNone/>
              <a:defRPr sz="666">
                <a:solidFill>
                  <a:schemeClr val="tx1">
                    <a:tint val="75000"/>
                  </a:schemeClr>
                </a:solidFill>
              </a:defRPr>
            </a:lvl4pPr>
            <a:lvl5pPr marL="761695" indent="0">
              <a:buNone/>
              <a:defRPr sz="666">
                <a:solidFill>
                  <a:schemeClr val="tx1">
                    <a:tint val="75000"/>
                  </a:schemeClr>
                </a:solidFill>
              </a:defRPr>
            </a:lvl5pPr>
            <a:lvl6pPr marL="952119" indent="0">
              <a:buNone/>
              <a:defRPr sz="666">
                <a:solidFill>
                  <a:schemeClr val="tx1">
                    <a:tint val="75000"/>
                  </a:schemeClr>
                </a:solidFill>
              </a:defRPr>
            </a:lvl6pPr>
            <a:lvl7pPr marL="1142543" indent="0">
              <a:buNone/>
              <a:defRPr sz="666">
                <a:solidFill>
                  <a:schemeClr val="tx1">
                    <a:tint val="75000"/>
                  </a:schemeClr>
                </a:solidFill>
              </a:defRPr>
            </a:lvl7pPr>
            <a:lvl8pPr marL="1332967" indent="0">
              <a:buNone/>
              <a:defRPr sz="666">
                <a:solidFill>
                  <a:schemeClr val="tx1">
                    <a:tint val="75000"/>
                  </a:schemeClr>
                </a:solidFill>
              </a:defRPr>
            </a:lvl8pPr>
            <a:lvl9pPr marL="1523390" indent="0">
              <a:buNone/>
              <a:defRPr sz="66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776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1828" y="845197"/>
            <a:ext cx="1618576" cy="201450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28009" y="845197"/>
            <a:ext cx="1618576" cy="201450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867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2325" y="169040"/>
            <a:ext cx="3284756" cy="613687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2325" y="778316"/>
            <a:ext cx="1611137" cy="381441"/>
          </a:xfrm>
        </p:spPr>
        <p:txBody>
          <a:bodyPr anchor="b"/>
          <a:lstStyle>
            <a:lvl1pPr marL="0" indent="0">
              <a:buNone/>
              <a:defRPr sz="1000" b="1"/>
            </a:lvl1pPr>
            <a:lvl2pPr marL="190424" indent="0">
              <a:buNone/>
              <a:defRPr sz="833" b="1"/>
            </a:lvl2pPr>
            <a:lvl3pPr marL="380848" indent="0">
              <a:buNone/>
              <a:defRPr sz="750" b="1"/>
            </a:lvl3pPr>
            <a:lvl4pPr marL="571271" indent="0">
              <a:buNone/>
              <a:defRPr sz="666" b="1"/>
            </a:lvl4pPr>
            <a:lvl5pPr marL="761695" indent="0">
              <a:buNone/>
              <a:defRPr sz="666" b="1"/>
            </a:lvl5pPr>
            <a:lvl6pPr marL="952119" indent="0">
              <a:buNone/>
              <a:defRPr sz="666" b="1"/>
            </a:lvl6pPr>
            <a:lvl7pPr marL="1142543" indent="0">
              <a:buNone/>
              <a:defRPr sz="666" b="1"/>
            </a:lvl7pPr>
            <a:lvl8pPr marL="1332967" indent="0">
              <a:buNone/>
              <a:defRPr sz="666" b="1"/>
            </a:lvl8pPr>
            <a:lvl9pPr marL="1523390" indent="0">
              <a:buNone/>
              <a:defRPr sz="666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325" y="1159757"/>
            <a:ext cx="1611137" cy="170582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928009" y="778316"/>
            <a:ext cx="1619072" cy="381441"/>
          </a:xfrm>
        </p:spPr>
        <p:txBody>
          <a:bodyPr anchor="b"/>
          <a:lstStyle>
            <a:lvl1pPr marL="0" indent="0">
              <a:buNone/>
              <a:defRPr sz="1000" b="1"/>
            </a:lvl1pPr>
            <a:lvl2pPr marL="190424" indent="0">
              <a:buNone/>
              <a:defRPr sz="833" b="1"/>
            </a:lvl2pPr>
            <a:lvl3pPr marL="380848" indent="0">
              <a:buNone/>
              <a:defRPr sz="750" b="1"/>
            </a:lvl3pPr>
            <a:lvl4pPr marL="571271" indent="0">
              <a:buNone/>
              <a:defRPr sz="666" b="1"/>
            </a:lvl4pPr>
            <a:lvl5pPr marL="761695" indent="0">
              <a:buNone/>
              <a:defRPr sz="666" b="1"/>
            </a:lvl5pPr>
            <a:lvl6pPr marL="952119" indent="0">
              <a:buNone/>
              <a:defRPr sz="666" b="1"/>
            </a:lvl6pPr>
            <a:lvl7pPr marL="1142543" indent="0">
              <a:buNone/>
              <a:defRPr sz="666" b="1"/>
            </a:lvl7pPr>
            <a:lvl8pPr marL="1332967" indent="0">
              <a:buNone/>
              <a:defRPr sz="666" b="1"/>
            </a:lvl8pPr>
            <a:lvl9pPr marL="1523390" indent="0">
              <a:buNone/>
              <a:defRPr sz="666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928009" y="1159757"/>
            <a:ext cx="1619072" cy="170582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4265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8917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908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2325" y="211667"/>
            <a:ext cx="1228312" cy="740833"/>
          </a:xfrm>
        </p:spPr>
        <p:txBody>
          <a:bodyPr anchor="b"/>
          <a:lstStyle>
            <a:lvl1pPr>
              <a:defRPr sz="1333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19072" y="457142"/>
            <a:ext cx="1928009" cy="2256308"/>
          </a:xfrm>
        </p:spPr>
        <p:txBody>
          <a:bodyPr/>
          <a:lstStyle>
            <a:lvl1pPr>
              <a:defRPr sz="1333"/>
            </a:lvl1pPr>
            <a:lvl2pPr>
              <a:defRPr sz="1166"/>
            </a:lvl2pPr>
            <a:lvl3pPr>
              <a:defRPr sz="1000"/>
            </a:lvl3pPr>
            <a:lvl4pPr>
              <a:defRPr sz="833"/>
            </a:lvl4pPr>
            <a:lvl5pPr>
              <a:defRPr sz="833"/>
            </a:lvl5pPr>
            <a:lvl6pPr>
              <a:defRPr sz="833"/>
            </a:lvl6pPr>
            <a:lvl7pPr>
              <a:defRPr sz="833"/>
            </a:lvl7pPr>
            <a:lvl8pPr>
              <a:defRPr sz="833"/>
            </a:lvl8pPr>
            <a:lvl9pPr>
              <a:defRPr sz="833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2325" y="952500"/>
            <a:ext cx="1228312" cy="1764624"/>
          </a:xfrm>
        </p:spPr>
        <p:txBody>
          <a:bodyPr/>
          <a:lstStyle>
            <a:lvl1pPr marL="0" indent="0">
              <a:buNone/>
              <a:defRPr sz="666"/>
            </a:lvl1pPr>
            <a:lvl2pPr marL="190424" indent="0">
              <a:buNone/>
              <a:defRPr sz="583"/>
            </a:lvl2pPr>
            <a:lvl3pPr marL="380848" indent="0">
              <a:buNone/>
              <a:defRPr sz="500"/>
            </a:lvl3pPr>
            <a:lvl4pPr marL="571271" indent="0">
              <a:buNone/>
              <a:defRPr sz="417"/>
            </a:lvl4pPr>
            <a:lvl5pPr marL="761695" indent="0">
              <a:buNone/>
              <a:defRPr sz="417"/>
            </a:lvl5pPr>
            <a:lvl6pPr marL="952119" indent="0">
              <a:buNone/>
              <a:defRPr sz="417"/>
            </a:lvl6pPr>
            <a:lvl7pPr marL="1142543" indent="0">
              <a:buNone/>
              <a:defRPr sz="417"/>
            </a:lvl7pPr>
            <a:lvl8pPr marL="1332967" indent="0">
              <a:buNone/>
              <a:defRPr sz="417"/>
            </a:lvl8pPr>
            <a:lvl9pPr marL="1523390" indent="0">
              <a:buNone/>
              <a:defRPr sz="417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556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2325" y="211667"/>
            <a:ext cx="1228312" cy="740833"/>
          </a:xfrm>
        </p:spPr>
        <p:txBody>
          <a:bodyPr anchor="b"/>
          <a:lstStyle>
            <a:lvl1pPr>
              <a:defRPr sz="1333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619072" y="457142"/>
            <a:ext cx="1928009" cy="2256308"/>
          </a:xfrm>
        </p:spPr>
        <p:txBody>
          <a:bodyPr anchor="t"/>
          <a:lstStyle>
            <a:lvl1pPr marL="0" indent="0">
              <a:buNone/>
              <a:defRPr sz="1333"/>
            </a:lvl1pPr>
            <a:lvl2pPr marL="190424" indent="0">
              <a:buNone/>
              <a:defRPr sz="1166"/>
            </a:lvl2pPr>
            <a:lvl3pPr marL="380848" indent="0">
              <a:buNone/>
              <a:defRPr sz="1000"/>
            </a:lvl3pPr>
            <a:lvl4pPr marL="571271" indent="0">
              <a:buNone/>
              <a:defRPr sz="833"/>
            </a:lvl4pPr>
            <a:lvl5pPr marL="761695" indent="0">
              <a:buNone/>
              <a:defRPr sz="833"/>
            </a:lvl5pPr>
            <a:lvl6pPr marL="952119" indent="0">
              <a:buNone/>
              <a:defRPr sz="833"/>
            </a:lvl6pPr>
            <a:lvl7pPr marL="1142543" indent="0">
              <a:buNone/>
              <a:defRPr sz="833"/>
            </a:lvl7pPr>
            <a:lvl8pPr marL="1332967" indent="0">
              <a:buNone/>
              <a:defRPr sz="833"/>
            </a:lvl8pPr>
            <a:lvl9pPr marL="1523390" indent="0">
              <a:buNone/>
              <a:defRPr sz="833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2325" y="952500"/>
            <a:ext cx="1228312" cy="1764624"/>
          </a:xfrm>
        </p:spPr>
        <p:txBody>
          <a:bodyPr/>
          <a:lstStyle>
            <a:lvl1pPr marL="0" indent="0">
              <a:buNone/>
              <a:defRPr sz="666"/>
            </a:lvl1pPr>
            <a:lvl2pPr marL="190424" indent="0">
              <a:buNone/>
              <a:defRPr sz="583"/>
            </a:lvl2pPr>
            <a:lvl3pPr marL="380848" indent="0">
              <a:buNone/>
              <a:defRPr sz="500"/>
            </a:lvl3pPr>
            <a:lvl4pPr marL="571271" indent="0">
              <a:buNone/>
              <a:defRPr sz="417"/>
            </a:lvl4pPr>
            <a:lvl5pPr marL="761695" indent="0">
              <a:buNone/>
              <a:defRPr sz="417"/>
            </a:lvl5pPr>
            <a:lvl6pPr marL="952119" indent="0">
              <a:buNone/>
              <a:defRPr sz="417"/>
            </a:lvl6pPr>
            <a:lvl7pPr marL="1142543" indent="0">
              <a:buNone/>
              <a:defRPr sz="417"/>
            </a:lvl7pPr>
            <a:lvl8pPr marL="1332967" indent="0">
              <a:buNone/>
              <a:defRPr sz="417"/>
            </a:lvl8pPr>
            <a:lvl9pPr marL="1523390" indent="0">
              <a:buNone/>
              <a:defRPr sz="417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27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829" y="169040"/>
            <a:ext cx="3284756" cy="6136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1829" y="845197"/>
            <a:ext cx="3284756" cy="20145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1828" y="2942756"/>
            <a:ext cx="856893" cy="1690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EDF16B-73CC-D042-A18D-ED584F7E60C1}" type="datetimeFigureOut">
              <a:rPr lang="en-US" smtClean="0"/>
              <a:t>11/22/23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261537" y="2942756"/>
            <a:ext cx="1285339" cy="1690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689692" y="2942756"/>
            <a:ext cx="856893" cy="16903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86E897-1F7C-A441-86C1-95D1505764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398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380848" rtl="0" eaLnBrk="1" latinLnBrk="0" hangingPunct="1">
        <a:lnSpc>
          <a:spcPct val="90000"/>
        </a:lnSpc>
        <a:spcBef>
          <a:spcPct val="0"/>
        </a:spcBef>
        <a:buNone/>
        <a:defRPr sz="18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5212" indent="-95212" algn="l" defTabSz="380848" rtl="0" eaLnBrk="1" latinLnBrk="0" hangingPunct="1">
        <a:lnSpc>
          <a:spcPct val="90000"/>
        </a:lnSpc>
        <a:spcBef>
          <a:spcPts val="417"/>
        </a:spcBef>
        <a:buFont typeface="Arial" panose="020B0604020202020204" pitchFamily="34" charset="0"/>
        <a:buChar char="•"/>
        <a:defRPr sz="1166" kern="1200">
          <a:solidFill>
            <a:schemeClr val="tx1"/>
          </a:solidFill>
          <a:latin typeface="+mn-lt"/>
          <a:ea typeface="+mn-ea"/>
          <a:cs typeface="+mn-cs"/>
        </a:defRPr>
      </a:lvl1pPr>
      <a:lvl2pPr marL="285636" indent="-95212" algn="l" defTabSz="380848" rtl="0" eaLnBrk="1" latinLnBrk="0" hangingPunct="1">
        <a:lnSpc>
          <a:spcPct val="90000"/>
        </a:lnSpc>
        <a:spcBef>
          <a:spcPts val="208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2pPr>
      <a:lvl3pPr marL="476060" indent="-95212" algn="l" defTabSz="380848" rtl="0" eaLnBrk="1" latinLnBrk="0" hangingPunct="1">
        <a:lnSpc>
          <a:spcPct val="90000"/>
        </a:lnSpc>
        <a:spcBef>
          <a:spcPts val="208"/>
        </a:spcBef>
        <a:buFont typeface="Arial" panose="020B0604020202020204" pitchFamily="34" charset="0"/>
        <a:buChar char="•"/>
        <a:defRPr sz="833" kern="1200">
          <a:solidFill>
            <a:schemeClr val="tx1"/>
          </a:solidFill>
          <a:latin typeface="+mn-lt"/>
          <a:ea typeface="+mn-ea"/>
          <a:cs typeface="+mn-cs"/>
        </a:defRPr>
      </a:lvl3pPr>
      <a:lvl4pPr marL="666483" indent="-95212" algn="l" defTabSz="380848" rtl="0" eaLnBrk="1" latinLnBrk="0" hangingPunct="1">
        <a:lnSpc>
          <a:spcPct val="90000"/>
        </a:lnSpc>
        <a:spcBef>
          <a:spcPts val="208"/>
        </a:spcBef>
        <a:buFont typeface="Arial" panose="020B0604020202020204" pitchFamily="34" charset="0"/>
        <a:buChar char="•"/>
        <a:defRPr sz="750" kern="1200">
          <a:solidFill>
            <a:schemeClr val="tx1"/>
          </a:solidFill>
          <a:latin typeface="+mn-lt"/>
          <a:ea typeface="+mn-ea"/>
          <a:cs typeface="+mn-cs"/>
        </a:defRPr>
      </a:lvl4pPr>
      <a:lvl5pPr marL="856907" indent="-95212" algn="l" defTabSz="380848" rtl="0" eaLnBrk="1" latinLnBrk="0" hangingPunct="1">
        <a:lnSpc>
          <a:spcPct val="90000"/>
        </a:lnSpc>
        <a:spcBef>
          <a:spcPts val="208"/>
        </a:spcBef>
        <a:buFont typeface="Arial" panose="020B0604020202020204" pitchFamily="34" charset="0"/>
        <a:buChar char="•"/>
        <a:defRPr sz="750" kern="1200">
          <a:solidFill>
            <a:schemeClr val="tx1"/>
          </a:solidFill>
          <a:latin typeface="+mn-lt"/>
          <a:ea typeface="+mn-ea"/>
          <a:cs typeface="+mn-cs"/>
        </a:defRPr>
      </a:lvl5pPr>
      <a:lvl6pPr marL="1047331" indent="-95212" algn="l" defTabSz="380848" rtl="0" eaLnBrk="1" latinLnBrk="0" hangingPunct="1">
        <a:lnSpc>
          <a:spcPct val="90000"/>
        </a:lnSpc>
        <a:spcBef>
          <a:spcPts val="208"/>
        </a:spcBef>
        <a:buFont typeface="Arial" panose="020B0604020202020204" pitchFamily="34" charset="0"/>
        <a:buChar char="•"/>
        <a:defRPr sz="750" kern="1200">
          <a:solidFill>
            <a:schemeClr val="tx1"/>
          </a:solidFill>
          <a:latin typeface="+mn-lt"/>
          <a:ea typeface="+mn-ea"/>
          <a:cs typeface="+mn-cs"/>
        </a:defRPr>
      </a:lvl6pPr>
      <a:lvl7pPr marL="1237755" indent="-95212" algn="l" defTabSz="380848" rtl="0" eaLnBrk="1" latinLnBrk="0" hangingPunct="1">
        <a:lnSpc>
          <a:spcPct val="90000"/>
        </a:lnSpc>
        <a:spcBef>
          <a:spcPts val="208"/>
        </a:spcBef>
        <a:buFont typeface="Arial" panose="020B0604020202020204" pitchFamily="34" charset="0"/>
        <a:buChar char="•"/>
        <a:defRPr sz="750" kern="1200">
          <a:solidFill>
            <a:schemeClr val="tx1"/>
          </a:solidFill>
          <a:latin typeface="+mn-lt"/>
          <a:ea typeface="+mn-ea"/>
          <a:cs typeface="+mn-cs"/>
        </a:defRPr>
      </a:lvl7pPr>
      <a:lvl8pPr marL="1428179" indent="-95212" algn="l" defTabSz="380848" rtl="0" eaLnBrk="1" latinLnBrk="0" hangingPunct="1">
        <a:lnSpc>
          <a:spcPct val="90000"/>
        </a:lnSpc>
        <a:spcBef>
          <a:spcPts val="208"/>
        </a:spcBef>
        <a:buFont typeface="Arial" panose="020B0604020202020204" pitchFamily="34" charset="0"/>
        <a:buChar char="•"/>
        <a:defRPr sz="750" kern="1200">
          <a:solidFill>
            <a:schemeClr val="tx1"/>
          </a:solidFill>
          <a:latin typeface="+mn-lt"/>
          <a:ea typeface="+mn-ea"/>
          <a:cs typeface="+mn-cs"/>
        </a:defRPr>
      </a:lvl8pPr>
      <a:lvl9pPr marL="1618602" indent="-95212" algn="l" defTabSz="380848" rtl="0" eaLnBrk="1" latinLnBrk="0" hangingPunct="1">
        <a:lnSpc>
          <a:spcPct val="90000"/>
        </a:lnSpc>
        <a:spcBef>
          <a:spcPts val="208"/>
        </a:spcBef>
        <a:buFont typeface="Arial" panose="020B0604020202020204" pitchFamily="34" charset="0"/>
        <a:buChar char="•"/>
        <a:defRPr sz="7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80848" rtl="0" eaLnBrk="1" latinLnBrk="0" hangingPunct="1">
        <a:defRPr sz="750" kern="1200">
          <a:solidFill>
            <a:schemeClr val="tx1"/>
          </a:solidFill>
          <a:latin typeface="+mn-lt"/>
          <a:ea typeface="+mn-ea"/>
          <a:cs typeface="+mn-cs"/>
        </a:defRPr>
      </a:lvl1pPr>
      <a:lvl2pPr marL="190424" algn="l" defTabSz="380848" rtl="0" eaLnBrk="1" latinLnBrk="0" hangingPunct="1">
        <a:defRPr sz="750" kern="1200">
          <a:solidFill>
            <a:schemeClr val="tx1"/>
          </a:solidFill>
          <a:latin typeface="+mn-lt"/>
          <a:ea typeface="+mn-ea"/>
          <a:cs typeface="+mn-cs"/>
        </a:defRPr>
      </a:lvl2pPr>
      <a:lvl3pPr marL="380848" algn="l" defTabSz="380848" rtl="0" eaLnBrk="1" latinLnBrk="0" hangingPunct="1">
        <a:defRPr sz="750" kern="1200">
          <a:solidFill>
            <a:schemeClr val="tx1"/>
          </a:solidFill>
          <a:latin typeface="+mn-lt"/>
          <a:ea typeface="+mn-ea"/>
          <a:cs typeface="+mn-cs"/>
        </a:defRPr>
      </a:lvl3pPr>
      <a:lvl4pPr marL="571271" algn="l" defTabSz="380848" rtl="0" eaLnBrk="1" latinLnBrk="0" hangingPunct="1">
        <a:defRPr sz="750" kern="1200">
          <a:solidFill>
            <a:schemeClr val="tx1"/>
          </a:solidFill>
          <a:latin typeface="+mn-lt"/>
          <a:ea typeface="+mn-ea"/>
          <a:cs typeface="+mn-cs"/>
        </a:defRPr>
      </a:lvl4pPr>
      <a:lvl5pPr marL="761695" algn="l" defTabSz="380848" rtl="0" eaLnBrk="1" latinLnBrk="0" hangingPunct="1">
        <a:defRPr sz="750" kern="1200">
          <a:solidFill>
            <a:schemeClr val="tx1"/>
          </a:solidFill>
          <a:latin typeface="+mn-lt"/>
          <a:ea typeface="+mn-ea"/>
          <a:cs typeface="+mn-cs"/>
        </a:defRPr>
      </a:lvl5pPr>
      <a:lvl6pPr marL="952119" algn="l" defTabSz="380848" rtl="0" eaLnBrk="1" latinLnBrk="0" hangingPunct="1">
        <a:defRPr sz="750" kern="1200">
          <a:solidFill>
            <a:schemeClr val="tx1"/>
          </a:solidFill>
          <a:latin typeface="+mn-lt"/>
          <a:ea typeface="+mn-ea"/>
          <a:cs typeface="+mn-cs"/>
        </a:defRPr>
      </a:lvl6pPr>
      <a:lvl7pPr marL="1142543" algn="l" defTabSz="380848" rtl="0" eaLnBrk="1" latinLnBrk="0" hangingPunct="1">
        <a:defRPr sz="750" kern="1200">
          <a:solidFill>
            <a:schemeClr val="tx1"/>
          </a:solidFill>
          <a:latin typeface="+mn-lt"/>
          <a:ea typeface="+mn-ea"/>
          <a:cs typeface="+mn-cs"/>
        </a:defRPr>
      </a:lvl7pPr>
      <a:lvl8pPr marL="1332967" algn="l" defTabSz="380848" rtl="0" eaLnBrk="1" latinLnBrk="0" hangingPunct="1">
        <a:defRPr sz="750" kern="1200">
          <a:solidFill>
            <a:schemeClr val="tx1"/>
          </a:solidFill>
          <a:latin typeface="+mn-lt"/>
          <a:ea typeface="+mn-ea"/>
          <a:cs typeface="+mn-cs"/>
        </a:defRPr>
      </a:lvl8pPr>
      <a:lvl9pPr marL="1523390" algn="l" defTabSz="380848" rtl="0" eaLnBrk="1" latinLnBrk="0" hangingPunct="1">
        <a:defRPr sz="7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A1A54EB7-479F-AE37-F973-4DFD15872FC4}"/>
              </a:ext>
            </a:extLst>
          </p:cNvPr>
          <p:cNvSpPr/>
          <p:nvPr/>
        </p:nvSpPr>
        <p:spPr>
          <a:xfrm>
            <a:off x="0" y="0"/>
            <a:ext cx="3808412" cy="3175000"/>
          </a:xfrm>
          <a:prstGeom prst="rect">
            <a:avLst/>
          </a:prstGeom>
          <a:solidFill>
            <a:srgbClr val="21386A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81"/>
          </a:p>
        </p:txBody>
      </p:sp>
    </p:spTree>
    <p:extLst>
      <p:ext uri="{BB962C8B-B14F-4D97-AF65-F5344CB8AC3E}">
        <p14:creationId xmlns:p14="http://schemas.microsoft.com/office/powerpoint/2010/main" val="31350802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QMUL Document" ma:contentTypeID="0x0101005EA864BF41DF8A41860E925F5B29BCF500AD04A85D9458C94DBE97317C2C8DFF5C" ma:contentTypeVersion="43" ma:contentTypeDescription="" ma:contentTypeScope="" ma:versionID="4a09dd91952e3d179b6343cbf124090c">
  <xsd:schema xmlns:xsd="http://www.w3.org/2001/XMLSchema" xmlns:xs="http://www.w3.org/2001/XMLSchema" xmlns:p="http://schemas.microsoft.com/office/2006/metadata/properties" xmlns:ns1="http://schemas.microsoft.com/sharepoint/v3" xmlns:ns2="d5efd484-15aa-41a0-83f6-0646502cb6d6" xmlns:ns3="45ae7f3d-bcd0-4e4b-af93-f03a9fbb19b5" xmlns:ns4="6649982f-b66b-4072-8006-4697fed55f9d" targetNamespace="http://schemas.microsoft.com/office/2006/metadata/properties" ma:root="true" ma:fieldsID="4e1042d5b12b28a3d2c337c4bb199a9e" ns1:_="" ns2:_="" ns3:_="" ns4:_="">
    <xsd:import namespace="http://schemas.microsoft.com/sharepoint/v3"/>
    <xsd:import namespace="d5efd484-15aa-41a0-83f6-0646502cb6d6"/>
    <xsd:import namespace="45ae7f3d-bcd0-4e4b-af93-f03a9fbb19b5"/>
    <xsd:import namespace="6649982f-b66b-4072-8006-4697fed55f9d"/>
    <xsd:element name="properties">
      <xsd:complexType>
        <xsd:sequence>
          <xsd:element name="documentManagement">
            <xsd:complexType>
              <xsd:all>
                <xsd:element ref="ns1:QMULDocumentStatusTaxHTField0" minOccurs="0"/>
                <xsd:element ref="ns1:QMULDepartmentTaxHTField0" minOccurs="0"/>
                <xsd:element ref="ns1:QMULSchoolTaxHTField0" minOccurs="0"/>
                <xsd:element ref="ns1:QMULDocumentTypeTaxHTField0" minOccurs="0"/>
                <xsd:element ref="ns1:QMULLocationTaxHTField0" minOccurs="0"/>
                <xsd:element ref="ns1:QMULInformationClassificationTaxHTField0" minOccurs="0"/>
                <xsd:element ref="ns1:QMULAcademicYear" minOccurs="0"/>
                <xsd:element ref="ns1:QMULProject" minOccurs="0"/>
                <xsd:element ref="ns1:QMULReviewDate" minOccurs="0"/>
                <xsd:element ref="ns1:QMULOwner" minOccurs="0"/>
                <xsd:element ref="ns2:TaxKeywordTaxHTField" minOccurs="0"/>
                <xsd:element ref="ns2:TaxCatchAll" minOccurs="0"/>
                <xsd:element ref="ns2:TaxCatchAllLabel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4:SharedWithUsers" minOccurs="0"/>
                <xsd:element ref="ns4:SharedWithDetails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3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QMULDocumentStatusTaxHTField0" ma:index="8" nillable="true" ma:taxonomy="true" ma:internalName="QMULDocumentStatusTaxHTField0" ma:taxonomyFieldName="QMULDocumentStatus" ma:displayName="Document Status" ma:default="" ma:fieldId="{083bdfb7-9f4e-4bc9-b582-62ed6b950f9e}" ma:sspId="9c18f9b8-5ae4-4f0b-a238-a922c51e2dda" ma:termSetId="780aba48-6c17-4ca0-84b9-f0207a09563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DepartmentTaxHTField0" ma:index="10" nillable="true" ma:taxonomy="true" ma:internalName="QMULDepartmentTaxHTField0" ma:taxonomyFieldName="QMULDepartment" ma:displayName="Department" ma:readOnly="false" ma:default="" ma:fieldId="{2a7d89f9-5f8e-4c42-ab4f-aa1fc3002ea0}" ma:sspId="9c18f9b8-5ae4-4f0b-a238-a922c51e2dda" ma:termSetId="28874c57-2df5-45e8-a804-d15afc96d4e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SchoolTaxHTField0" ma:index="12" nillable="true" ma:taxonomy="true" ma:internalName="QMULSchoolTaxHTField0" ma:taxonomyFieldName="QMULSchool" ma:displayName="School" ma:readOnly="false" ma:default="" ma:fieldId="{46346f8e-3161-4021-8b14-3dcca2e3ca8d}" ma:sspId="9c18f9b8-5ae4-4f0b-a238-a922c51e2dda" ma:termSetId="0f9f7e9f-7d6b-4cae-9193-a3e3200f87d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DocumentTypeTaxHTField0" ma:index="14" nillable="true" ma:taxonomy="true" ma:internalName="QMULDocumentTypeTaxHTField0" ma:taxonomyFieldName="QMULDocumentType" ma:displayName="Document Type" ma:default="" ma:fieldId="{2596c3af-0d77-4ea4-a15d-d3f71457b096}" ma:sspId="9c18f9b8-5ae4-4f0b-a238-a922c51e2dda" ma:termSetId="8ec3f1bd-c4f8-46a7-ae88-878ed3be39d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LocationTaxHTField0" ma:index="16" nillable="true" ma:taxonomy="true" ma:internalName="QMULLocationTaxHTField0" ma:taxonomyFieldName="QMULLocation" ma:displayName="Location" ma:default="" ma:fieldId="{29b985f4-a05e-4f39-b5da-e9fb81ddaa79}" ma:sspId="9c18f9b8-5ae4-4f0b-a238-a922c51e2dda" ma:termSetId="5327f1c4-618f-4317-b197-fc29da39fa66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InformationClassificationTaxHTField0" ma:index="18" nillable="true" ma:taxonomy="true" ma:internalName="QMULInformationClassificationTaxHTField0" ma:taxonomyFieldName="QMULInformationClassification" ma:displayName="Information Classification" ma:default="1;#Protect|9124d8d9-0c1c-41e9-aa14-aba001e9a028" ma:fieldId="{57b3469a-2ea1-4a06-a2d1-c99ce62a5d6f}" ma:sspId="9c18f9b8-5ae4-4f0b-a238-a922c51e2dda" ma:termSetId="a3d7b326-4e5e-4e73-95fa-6245adfab11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QMULAcademicYear" ma:index="20" nillable="true" ma:displayName="Academic Year" ma:decimals="0" ma:internalName="QMULAcademicYear" ma:percentage="FALSE">
      <xsd:simpleType>
        <xsd:restriction base="dms:Number">
          <xsd:maxInclusive value="9999"/>
          <xsd:minInclusive value="1000"/>
        </xsd:restriction>
      </xsd:simpleType>
    </xsd:element>
    <xsd:element name="QMULProject" ma:index="21" nillable="true" ma:displayName="Project" ma:internalName="QMULProject">
      <xsd:simpleType>
        <xsd:restriction base="dms:Text">
          <xsd:maxLength value="255"/>
        </xsd:restriction>
      </xsd:simpleType>
    </xsd:element>
    <xsd:element name="QMULReviewDate" ma:index="22" nillable="true" ma:displayName="Review Date" ma:format="DateOnly" ma:internalName="QMULReviewDate">
      <xsd:simpleType>
        <xsd:restriction base="dms:DateTime"/>
      </xsd:simpleType>
    </xsd:element>
    <xsd:element name="QMULOwner" ma:index="23" nillable="true" ma:displayName="Owner" ma:list="UserInfo" ma:SharePointGroup="0" ma:internalName="QMUL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efd484-15aa-41a0-83f6-0646502cb6d6" elementFormDefault="qualified">
    <xsd:import namespace="http://schemas.microsoft.com/office/2006/documentManagement/types"/>
    <xsd:import namespace="http://schemas.microsoft.com/office/infopath/2007/PartnerControls"/>
    <xsd:element name="TaxKeywordTaxHTField" ma:index="24" nillable="true" ma:taxonomy="true" ma:internalName="TaxKeywordTaxHTField" ma:taxonomyFieldName="TaxKeyword" ma:displayName="Enterprise Keywords" ma:fieldId="{23f27201-bee3-471e-b2e7-b64fd8b7ca38}" ma:taxonomyMulti="true" ma:sspId="9c18f9b8-5ae4-4f0b-a238-a922c51e2dda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26" nillable="true" ma:displayName="Taxonomy Catch All Column" ma:hidden="true" ma:list="{2a7529b9-a3eb-44e9-919b-0c3dc59600a2}" ma:internalName="TaxCatchAll" ma:showField="CatchAllData" ma:web="6649982f-b66b-4072-8006-4697fed55f9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27" nillable="true" ma:displayName="Taxonomy Catch All Column1" ma:hidden="true" ma:list="{2a7529b9-a3eb-44e9-919b-0c3dc59600a2}" ma:internalName="TaxCatchAllLabel" ma:readOnly="true" ma:showField="CatchAllDataLabel" ma:web="6649982f-b66b-4072-8006-4697fed55f9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5ae7f3d-bcd0-4e4b-af93-f03a9fbb19b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2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3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32" nillable="true" ma:displayName="Tags" ma:internalName="MediaServiceAutoTags" ma:readOnly="true">
      <xsd:simpleType>
        <xsd:restriction base="dms:Text"/>
      </xsd:simpleType>
    </xsd:element>
    <xsd:element name="MediaServiceOCR" ma:index="3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3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3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39" nillable="true" ma:displayName="Location" ma:internalName="MediaServiceLocation" ma:readOnly="true">
      <xsd:simpleType>
        <xsd:restriction base="dms:Text"/>
      </xsd:simpleType>
    </xsd:element>
    <xsd:element name="MediaLengthInSeconds" ma:index="4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42" nillable="true" ma:taxonomy="true" ma:internalName="lcf76f155ced4ddcb4097134ff3c332f" ma:taxonomyFieldName="MediaServiceImageTags" ma:displayName="Image Tags" ma:readOnly="false" ma:fieldId="{5cf76f15-5ced-4ddc-b409-7134ff3c332f}" ma:taxonomyMulti="true" ma:sspId="9c18f9b8-5ae4-4f0b-a238-a922c51e2dd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4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649982f-b66b-4072-8006-4697fed55f9d" elementFormDefault="qualified">
    <xsd:import namespace="http://schemas.microsoft.com/office/2006/documentManagement/types"/>
    <xsd:import namespace="http://schemas.microsoft.com/office/infopath/2007/PartnerControls"/>
    <xsd:element name="SharedWithUsers" ma:index="3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haredContentType xmlns="Microsoft.SharePoint.Taxonomy.ContentTypeSync" SourceId="9c18f9b8-5ae4-4f0b-a238-a922c51e2dda" ContentTypeId="0x0101005EA864BF41DF8A41860E925F5B29BCF5" PreviousValue="false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QMULInformationClassificationTaxHTField0 xmlns="http://schemas.microsoft.com/sharepoint/v3">
      <Terms xmlns="http://schemas.microsoft.com/office/infopath/2007/PartnerControls">
        <TermInfo xmlns="http://schemas.microsoft.com/office/infopath/2007/PartnerControls">
          <TermName xmlns="http://schemas.microsoft.com/office/infopath/2007/PartnerControls">Protect</TermName>
          <TermId xmlns="http://schemas.microsoft.com/office/infopath/2007/PartnerControls">9124d8d9-0c1c-41e9-aa14-aba001e9a028</TermId>
        </TermInfo>
      </Terms>
    </QMULInformationClassificationTaxHTField0>
    <TaxKeywordTaxHTField xmlns="d5efd484-15aa-41a0-83f6-0646502cb6d6">
      <Terms xmlns="http://schemas.microsoft.com/office/infopath/2007/PartnerControls"/>
    </TaxKeywordTaxHTField>
    <TaxCatchAll xmlns="d5efd484-15aa-41a0-83f6-0646502cb6d6">
      <Value>1</Value>
    </TaxCatchAll>
    <QMULSchoolTaxHTField0 xmlns="http://schemas.microsoft.com/sharepoint/v3">
      <Terms xmlns="http://schemas.microsoft.com/office/infopath/2007/PartnerControls"/>
    </QMULSchoolTaxHTField0>
    <QMULDocumentTypeTaxHTField0 xmlns="http://schemas.microsoft.com/sharepoint/v3">
      <Terms xmlns="http://schemas.microsoft.com/office/infopath/2007/PartnerControls"/>
    </QMULDocumentTypeTaxHTField0>
    <QMULReviewDate xmlns="http://schemas.microsoft.com/sharepoint/v3" xsi:nil="true"/>
    <lcf76f155ced4ddcb4097134ff3c332f xmlns="45ae7f3d-bcd0-4e4b-af93-f03a9fbb19b5">
      <Terms xmlns="http://schemas.microsoft.com/office/infopath/2007/PartnerControls"/>
    </lcf76f155ced4ddcb4097134ff3c332f>
    <QMULOwner xmlns="http://schemas.microsoft.com/sharepoint/v3">
      <UserInfo>
        <DisplayName/>
        <AccountId xsi:nil="true"/>
        <AccountType/>
      </UserInfo>
    </QMULOwner>
    <QMULDepartmentTaxHTField0 xmlns="http://schemas.microsoft.com/sharepoint/v3">
      <Terms xmlns="http://schemas.microsoft.com/office/infopath/2007/PartnerControls"/>
    </QMULDepartmentTaxHTField0>
    <QMULAcademicYear xmlns="http://schemas.microsoft.com/sharepoint/v3" xsi:nil="true"/>
    <QMULLocationTaxHTField0 xmlns="http://schemas.microsoft.com/sharepoint/v3">
      <Terms xmlns="http://schemas.microsoft.com/office/infopath/2007/PartnerControls"/>
    </QMULLocationTaxHTField0>
    <QMULDocumentStatusTaxHTField0 xmlns="http://schemas.microsoft.com/sharepoint/v3">
      <Terms xmlns="http://schemas.microsoft.com/office/infopath/2007/PartnerControls"/>
    </QMULDocumentStatusTaxHTField0>
    <QMULProject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ECDD3D92-D9AC-4641-81EF-682AE5670A4F}"/>
</file>

<file path=customXml/itemProps2.xml><?xml version="1.0" encoding="utf-8"?>
<ds:datastoreItem xmlns:ds="http://schemas.openxmlformats.org/officeDocument/2006/customXml" ds:itemID="{FB79CF08-C8F6-4052-A9C9-DF2A2A6AAAF8}"/>
</file>

<file path=customXml/itemProps3.xml><?xml version="1.0" encoding="utf-8"?>
<ds:datastoreItem xmlns:ds="http://schemas.openxmlformats.org/officeDocument/2006/customXml" ds:itemID="{2D30327F-FD02-411F-AECE-009AF1A4005F}"/>
</file>

<file path=customXml/itemProps4.xml><?xml version="1.0" encoding="utf-8"?>
<ds:datastoreItem xmlns:ds="http://schemas.openxmlformats.org/officeDocument/2006/customXml" ds:itemID="{472BF0B6-4073-4480-882F-04400BC1A957}"/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75</TotalTime>
  <Words>0</Words>
  <Application>Microsoft Macintosh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Matthew Dunbar</dc:creator>
  <cp:lastModifiedBy>Matthew Dunbar</cp:lastModifiedBy>
  <cp:revision>6</cp:revision>
  <dcterms:created xsi:type="dcterms:W3CDTF">2023-11-22T12:48:27Z</dcterms:created>
  <dcterms:modified xsi:type="dcterms:W3CDTF">2023-11-22T14:04:26Z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0x0101005EA864BF41DF8A41860E925F5B29BCF500AD04A85D9458C94DBE97317C2C8DFF5C</vt:lpwstr>
  </property>
  <property fmtid="{D5CDD505-2E9C-101B-9397-08002B2CF9AE}" pid="3" name="TaxKeyword">
    <vt:lpwstr/>
  </property>
  <property fmtid="{D5CDD505-2E9C-101B-9397-08002B2CF9AE}" pid="4" name="QMULDocumentStatus">
    <vt:lpwstr/>
  </property>
  <property fmtid="{D5CDD505-2E9C-101B-9397-08002B2CF9AE}" pid="5" name="MediaServiceImageTags">
    <vt:lpwstr/>
  </property>
  <property fmtid="{D5CDD505-2E9C-101B-9397-08002B2CF9AE}" pid="6" name="QMULInformationClassification">
    <vt:lpwstr>1;#Protect|9124d8d9-0c1c-41e9-aa14-aba001e9a028</vt:lpwstr>
  </property>
  <property fmtid="{D5CDD505-2E9C-101B-9397-08002B2CF9AE}" pid="7" name="QMULLocation">
    <vt:lpwstr/>
  </property>
  <property fmtid="{D5CDD505-2E9C-101B-9397-08002B2CF9AE}" pid="8" name="QMULDepartment">
    <vt:lpwstr/>
  </property>
  <property fmtid="{D5CDD505-2E9C-101B-9397-08002B2CF9AE}" pid="9" name="QMULDocumentType">
    <vt:lpwstr/>
  </property>
  <property fmtid="{D5CDD505-2E9C-101B-9397-08002B2CF9AE}" pid="10" name="QMULSchool">
    <vt:lpwstr/>
  </property>
</Properties>
</file>