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</p:sldIdLst>
  <p:sldSz cx="9244013" cy="1144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>
        <p:scale>
          <a:sx n="33" d="100"/>
          <a:sy n="33" d="100"/>
        </p:scale>
        <p:origin x="4360" y="2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5502" y="187320"/>
            <a:ext cx="6933010" cy="398486"/>
          </a:xfrm>
        </p:spPr>
        <p:txBody>
          <a:bodyPr anchor="b"/>
          <a:lstStyle>
            <a:lvl1pPr algn="ctr">
              <a:defRPr sz="100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5502" y="601174"/>
            <a:ext cx="6933010" cy="276344"/>
          </a:xfrm>
        </p:spPr>
        <p:txBody>
          <a:bodyPr/>
          <a:lstStyle>
            <a:lvl1pPr marL="0" indent="0" algn="ctr">
              <a:buNone/>
              <a:defRPr sz="401"/>
            </a:lvl1pPr>
            <a:lvl2pPr marL="76307" indent="0" algn="ctr">
              <a:buNone/>
              <a:defRPr sz="334"/>
            </a:lvl2pPr>
            <a:lvl3pPr marL="152613" indent="0" algn="ctr">
              <a:buNone/>
              <a:defRPr sz="300"/>
            </a:lvl3pPr>
            <a:lvl4pPr marL="228920" indent="0" algn="ctr">
              <a:buNone/>
              <a:defRPr sz="267"/>
            </a:lvl4pPr>
            <a:lvl5pPr marL="305227" indent="0" algn="ctr">
              <a:buNone/>
              <a:defRPr sz="267"/>
            </a:lvl5pPr>
            <a:lvl6pPr marL="381533" indent="0" algn="ctr">
              <a:buNone/>
              <a:defRPr sz="267"/>
            </a:lvl6pPr>
            <a:lvl7pPr marL="457840" indent="0" algn="ctr">
              <a:buNone/>
              <a:defRPr sz="267"/>
            </a:lvl7pPr>
            <a:lvl8pPr marL="534147" indent="0" algn="ctr">
              <a:buNone/>
              <a:defRPr sz="267"/>
            </a:lvl8pPr>
            <a:lvl9pPr marL="610453" indent="0" algn="ctr">
              <a:buNone/>
              <a:defRPr sz="267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39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247" y="60939"/>
            <a:ext cx="1993240" cy="96998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526" y="60939"/>
            <a:ext cx="5864171" cy="96998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07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711" y="285352"/>
            <a:ext cx="7972961" cy="476117"/>
          </a:xfrm>
        </p:spPr>
        <p:txBody>
          <a:bodyPr anchor="b"/>
          <a:lstStyle>
            <a:lvl1pPr>
              <a:defRPr sz="100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711" y="765973"/>
            <a:ext cx="7972961" cy="250379"/>
          </a:xfrm>
        </p:spPr>
        <p:txBody>
          <a:bodyPr/>
          <a:lstStyle>
            <a:lvl1pPr marL="0" indent="0">
              <a:buNone/>
              <a:defRPr sz="401">
                <a:solidFill>
                  <a:schemeClr val="tx1">
                    <a:tint val="75000"/>
                  </a:schemeClr>
                </a:solidFill>
              </a:defRPr>
            </a:lvl1pPr>
            <a:lvl2pPr marL="76307" indent="0">
              <a:buNone/>
              <a:defRPr sz="334">
                <a:solidFill>
                  <a:schemeClr val="tx1">
                    <a:tint val="75000"/>
                  </a:schemeClr>
                </a:solidFill>
              </a:defRPr>
            </a:lvl2pPr>
            <a:lvl3pPr marL="152613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3pPr>
            <a:lvl4pPr marL="228920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4pPr>
            <a:lvl5pPr marL="305227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5pPr>
            <a:lvl6pPr marL="381533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6pPr>
            <a:lvl7pPr marL="457840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7pPr>
            <a:lvl8pPr marL="534147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8pPr>
            <a:lvl9pPr marL="610453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44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526" y="304693"/>
            <a:ext cx="3928706" cy="72623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9781" y="304693"/>
            <a:ext cx="3928706" cy="72623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53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730" y="60939"/>
            <a:ext cx="7972961" cy="22123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731" y="280583"/>
            <a:ext cx="3910650" cy="137509"/>
          </a:xfrm>
        </p:spPr>
        <p:txBody>
          <a:bodyPr anchor="b"/>
          <a:lstStyle>
            <a:lvl1pPr marL="0" indent="0">
              <a:buNone/>
              <a:defRPr sz="401" b="1"/>
            </a:lvl1pPr>
            <a:lvl2pPr marL="76307" indent="0">
              <a:buNone/>
              <a:defRPr sz="334" b="1"/>
            </a:lvl2pPr>
            <a:lvl3pPr marL="152613" indent="0">
              <a:buNone/>
              <a:defRPr sz="300" b="1"/>
            </a:lvl3pPr>
            <a:lvl4pPr marL="228920" indent="0">
              <a:buNone/>
              <a:defRPr sz="267" b="1"/>
            </a:lvl4pPr>
            <a:lvl5pPr marL="305227" indent="0">
              <a:buNone/>
              <a:defRPr sz="267" b="1"/>
            </a:lvl5pPr>
            <a:lvl6pPr marL="381533" indent="0">
              <a:buNone/>
              <a:defRPr sz="267" b="1"/>
            </a:lvl6pPr>
            <a:lvl7pPr marL="457840" indent="0">
              <a:buNone/>
              <a:defRPr sz="267" b="1"/>
            </a:lvl7pPr>
            <a:lvl8pPr marL="534147" indent="0">
              <a:buNone/>
              <a:defRPr sz="267" b="1"/>
            </a:lvl8pPr>
            <a:lvl9pPr marL="610453" indent="0">
              <a:buNone/>
              <a:defRPr sz="26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731" y="418093"/>
            <a:ext cx="3910650" cy="61495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9781" y="280583"/>
            <a:ext cx="3929910" cy="137509"/>
          </a:xfrm>
        </p:spPr>
        <p:txBody>
          <a:bodyPr anchor="b"/>
          <a:lstStyle>
            <a:lvl1pPr marL="0" indent="0">
              <a:buNone/>
              <a:defRPr sz="401" b="1"/>
            </a:lvl1pPr>
            <a:lvl2pPr marL="76307" indent="0">
              <a:buNone/>
              <a:defRPr sz="334" b="1"/>
            </a:lvl2pPr>
            <a:lvl3pPr marL="152613" indent="0">
              <a:buNone/>
              <a:defRPr sz="300" b="1"/>
            </a:lvl3pPr>
            <a:lvl4pPr marL="228920" indent="0">
              <a:buNone/>
              <a:defRPr sz="267" b="1"/>
            </a:lvl4pPr>
            <a:lvl5pPr marL="305227" indent="0">
              <a:buNone/>
              <a:defRPr sz="267" b="1"/>
            </a:lvl5pPr>
            <a:lvl6pPr marL="381533" indent="0">
              <a:buNone/>
              <a:defRPr sz="267" b="1"/>
            </a:lvl6pPr>
            <a:lvl7pPr marL="457840" indent="0">
              <a:buNone/>
              <a:defRPr sz="267" b="1"/>
            </a:lvl7pPr>
            <a:lvl8pPr marL="534147" indent="0">
              <a:buNone/>
              <a:defRPr sz="267" b="1"/>
            </a:lvl8pPr>
            <a:lvl9pPr marL="610453" indent="0">
              <a:buNone/>
              <a:defRPr sz="26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9781" y="418093"/>
            <a:ext cx="3929910" cy="61495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4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79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2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730" y="76306"/>
            <a:ext cx="2981435" cy="267071"/>
          </a:xfrm>
        </p:spPr>
        <p:txBody>
          <a:bodyPr anchor="b"/>
          <a:lstStyle>
            <a:lvl1pPr>
              <a:defRPr sz="53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9909" y="164800"/>
            <a:ext cx="4679782" cy="813399"/>
          </a:xfrm>
        </p:spPr>
        <p:txBody>
          <a:bodyPr/>
          <a:lstStyle>
            <a:lvl1pPr>
              <a:defRPr sz="534"/>
            </a:lvl1pPr>
            <a:lvl2pPr>
              <a:defRPr sz="467"/>
            </a:lvl2pPr>
            <a:lvl3pPr>
              <a:defRPr sz="401"/>
            </a:lvl3pPr>
            <a:lvl4pPr>
              <a:defRPr sz="334"/>
            </a:lvl4pPr>
            <a:lvl5pPr>
              <a:defRPr sz="334"/>
            </a:lvl5pPr>
            <a:lvl6pPr>
              <a:defRPr sz="334"/>
            </a:lvl6pPr>
            <a:lvl7pPr>
              <a:defRPr sz="334"/>
            </a:lvl7pPr>
            <a:lvl8pPr>
              <a:defRPr sz="334"/>
            </a:lvl8pPr>
            <a:lvl9pPr>
              <a:defRPr sz="334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6730" y="343377"/>
            <a:ext cx="2981435" cy="636147"/>
          </a:xfrm>
        </p:spPr>
        <p:txBody>
          <a:bodyPr/>
          <a:lstStyle>
            <a:lvl1pPr marL="0" indent="0">
              <a:buNone/>
              <a:defRPr sz="267"/>
            </a:lvl1pPr>
            <a:lvl2pPr marL="76307" indent="0">
              <a:buNone/>
              <a:defRPr sz="234"/>
            </a:lvl2pPr>
            <a:lvl3pPr marL="152613" indent="0">
              <a:buNone/>
              <a:defRPr sz="200"/>
            </a:lvl3pPr>
            <a:lvl4pPr marL="228920" indent="0">
              <a:buNone/>
              <a:defRPr sz="167"/>
            </a:lvl4pPr>
            <a:lvl5pPr marL="305227" indent="0">
              <a:buNone/>
              <a:defRPr sz="167"/>
            </a:lvl5pPr>
            <a:lvl6pPr marL="381533" indent="0">
              <a:buNone/>
              <a:defRPr sz="167"/>
            </a:lvl6pPr>
            <a:lvl7pPr marL="457840" indent="0">
              <a:buNone/>
              <a:defRPr sz="167"/>
            </a:lvl7pPr>
            <a:lvl8pPr marL="534147" indent="0">
              <a:buNone/>
              <a:defRPr sz="167"/>
            </a:lvl8pPr>
            <a:lvl9pPr marL="610453" indent="0">
              <a:buNone/>
              <a:defRPr sz="16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3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730" y="76306"/>
            <a:ext cx="2981435" cy="267071"/>
          </a:xfrm>
        </p:spPr>
        <p:txBody>
          <a:bodyPr anchor="b"/>
          <a:lstStyle>
            <a:lvl1pPr>
              <a:defRPr sz="53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29909" y="164800"/>
            <a:ext cx="4679782" cy="813399"/>
          </a:xfrm>
        </p:spPr>
        <p:txBody>
          <a:bodyPr anchor="t"/>
          <a:lstStyle>
            <a:lvl1pPr marL="0" indent="0">
              <a:buNone/>
              <a:defRPr sz="534"/>
            </a:lvl1pPr>
            <a:lvl2pPr marL="76307" indent="0">
              <a:buNone/>
              <a:defRPr sz="467"/>
            </a:lvl2pPr>
            <a:lvl3pPr marL="152613" indent="0">
              <a:buNone/>
              <a:defRPr sz="401"/>
            </a:lvl3pPr>
            <a:lvl4pPr marL="228920" indent="0">
              <a:buNone/>
              <a:defRPr sz="334"/>
            </a:lvl4pPr>
            <a:lvl5pPr marL="305227" indent="0">
              <a:buNone/>
              <a:defRPr sz="334"/>
            </a:lvl5pPr>
            <a:lvl6pPr marL="381533" indent="0">
              <a:buNone/>
              <a:defRPr sz="334"/>
            </a:lvl6pPr>
            <a:lvl7pPr marL="457840" indent="0">
              <a:buNone/>
              <a:defRPr sz="334"/>
            </a:lvl7pPr>
            <a:lvl8pPr marL="534147" indent="0">
              <a:buNone/>
              <a:defRPr sz="334"/>
            </a:lvl8pPr>
            <a:lvl9pPr marL="610453" indent="0">
              <a:buNone/>
              <a:defRPr sz="334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6730" y="343377"/>
            <a:ext cx="2981435" cy="636147"/>
          </a:xfrm>
        </p:spPr>
        <p:txBody>
          <a:bodyPr/>
          <a:lstStyle>
            <a:lvl1pPr marL="0" indent="0">
              <a:buNone/>
              <a:defRPr sz="267"/>
            </a:lvl1pPr>
            <a:lvl2pPr marL="76307" indent="0">
              <a:buNone/>
              <a:defRPr sz="234"/>
            </a:lvl2pPr>
            <a:lvl3pPr marL="152613" indent="0">
              <a:buNone/>
              <a:defRPr sz="200"/>
            </a:lvl3pPr>
            <a:lvl4pPr marL="228920" indent="0">
              <a:buNone/>
              <a:defRPr sz="167"/>
            </a:lvl4pPr>
            <a:lvl5pPr marL="305227" indent="0">
              <a:buNone/>
              <a:defRPr sz="167"/>
            </a:lvl5pPr>
            <a:lvl6pPr marL="381533" indent="0">
              <a:buNone/>
              <a:defRPr sz="167"/>
            </a:lvl6pPr>
            <a:lvl7pPr marL="457840" indent="0">
              <a:buNone/>
              <a:defRPr sz="167"/>
            </a:lvl7pPr>
            <a:lvl8pPr marL="534147" indent="0">
              <a:buNone/>
              <a:defRPr sz="167"/>
            </a:lvl8pPr>
            <a:lvl9pPr marL="610453" indent="0">
              <a:buNone/>
              <a:defRPr sz="16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17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5526" y="60939"/>
            <a:ext cx="7972961" cy="2212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526" y="304693"/>
            <a:ext cx="7972961" cy="726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526" y="1060863"/>
            <a:ext cx="2079903" cy="609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62080" y="1060863"/>
            <a:ext cx="3119854" cy="609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28584" y="1060863"/>
            <a:ext cx="2079903" cy="609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152613" rtl="0" eaLnBrk="1" latinLnBrk="0" hangingPunct="1">
        <a:lnSpc>
          <a:spcPct val="90000"/>
        </a:lnSpc>
        <a:spcBef>
          <a:spcPct val="0"/>
        </a:spcBef>
        <a:buNone/>
        <a:defRPr sz="7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53" indent="-38153" algn="l" defTabSz="152613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467" kern="1200">
          <a:solidFill>
            <a:schemeClr val="tx1"/>
          </a:solidFill>
          <a:latin typeface="+mn-lt"/>
          <a:ea typeface="+mn-ea"/>
          <a:cs typeface="+mn-cs"/>
        </a:defRPr>
      </a:lvl1pPr>
      <a:lvl2pPr marL="114460" indent="-38153" algn="l" defTabSz="152613" rtl="0" eaLnBrk="1" latinLnBrk="0" hangingPunct="1">
        <a:lnSpc>
          <a:spcPct val="90000"/>
        </a:lnSpc>
        <a:spcBef>
          <a:spcPts val="83"/>
        </a:spcBef>
        <a:buFont typeface="Arial" panose="020B0604020202020204" pitchFamily="34" charset="0"/>
        <a:buChar char="•"/>
        <a:defRPr sz="401" kern="1200">
          <a:solidFill>
            <a:schemeClr val="tx1"/>
          </a:solidFill>
          <a:latin typeface="+mn-lt"/>
          <a:ea typeface="+mn-ea"/>
          <a:cs typeface="+mn-cs"/>
        </a:defRPr>
      </a:lvl2pPr>
      <a:lvl3pPr marL="190767" indent="-38153" algn="l" defTabSz="152613" rtl="0" eaLnBrk="1" latinLnBrk="0" hangingPunct="1">
        <a:lnSpc>
          <a:spcPct val="90000"/>
        </a:lnSpc>
        <a:spcBef>
          <a:spcPts val="83"/>
        </a:spcBef>
        <a:buFont typeface="Arial" panose="020B0604020202020204" pitchFamily="34" charset="0"/>
        <a:buChar char="•"/>
        <a:defRPr sz="334" kern="1200">
          <a:solidFill>
            <a:schemeClr val="tx1"/>
          </a:solidFill>
          <a:latin typeface="+mn-lt"/>
          <a:ea typeface="+mn-ea"/>
          <a:cs typeface="+mn-cs"/>
        </a:defRPr>
      </a:lvl3pPr>
      <a:lvl4pPr marL="267073" indent="-38153" algn="l" defTabSz="152613" rtl="0" eaLnBrk="1" latinLnBrk="0" hangingPunct="1">
        <a:lnSpc>
          <a:spcPct val="90000"/>
        </a:lnSpc>
        <a:spcBef>
          <a:spcPts val="83"/>
        </a:spcBef>
        <a:buFont typeface="Arial" panose="020B0604020202020204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343380" indent="-38153" algn="l" defTabSz="152613" rtl="0" eaLnBrk="1" latinLnBrk="0" hangingPunct="1">
        <a:lnSpc>
          <a:spcPct val="90000"/>
        </a:lnSpc>
        <a:spcBef>
          <a:spcPts val="83"/>
        </a:spcBef>
        <a:buFont typeface="Arial" panose="020B0604020202020204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687" indent="-38153" algn="l" defTabSz="152613" rtl="0" eaLnBrk="1" latinLnBrk="0" hangingPunct="1">
        <a:lnSpc>
          <a:spcPct val="90000"/>
        </a:lnSpc>
        <a:spcBef>
          <a:spcPts val="83"/>
        </a:spcBef>
        <a:buFont typeface="Arial" panose="020B0604020202020204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95993" indent="-38153" algn="l" defTabSz="152613" rtl="0" eaLnBrk="1" latinLnBrk="0" hangingPunct="1">
        <a:lnSpc>
          <a:spcPct val="90000"/>
        </a:lnSpc>
        <a:spcBef>
          <a:spcPts val="83"/>
        </a:spcBef>
        <a:buFont typeface="Arial" panose="020B0604020202020204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572300" indent="-38153" algn="l" defTabSz="152613" rtl="0" eaLnBrk="1" latinLnBrk="0" hangingPunct="1">
        <a:lnSpc>
          <a:spcPct val="90000"/>
        </a:lnSpc>
        <a:spcBef>
          <a:spcPts val="83"/>
        </a:spcBef>
        <a:buFont typeface="Arial" panose="020B0604020202020204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648607" indent="-38153" algn="l" defTabSz="152613" rtl="0" eaLnBrk="1" latinLnBrk="0" hangingPunct="1">
        <a:lnSpc>
          <a:spcPct val="90000"/>
        </a:lnSpc>
        <a:spcBef>
          <a:spcPts val="83"/>
        </a:spcBef>
        <a:buFont typeface="Arial" panose="020B0604020202020204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2613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1pPr>
      <a:lvl2pPr marL="76307" algn="l" defTabSz="152613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2pPr>
      <a:lvl3pPr marL="152613" algn="l" defTabSz="152613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28920" algn="l" defTabSz="152613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305227" algn="l" defTabSz="152613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81533" algn="l" defTabSz="152613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57840" algn="l" defTabSz="152613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534147" algn="l" defTabSz="152613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610453" algn="l" defTabSz="152613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A54EB7-479F-AE37-F973-4DFD15872FC4}"/>
              </a:ext>
            </a:extLst>
          </p:cNvPr>
          <p:cNvSpPr/>
          <p:nvPr/>
        </p:nvSpPr>
        <p:spPr>
          <a:xfrm>
            <a:off x="0" y="0"/>
            <a:ext cx="9244012" cy="1144588"/>
          </a:xfrm>
          <a:prstGeom prst="rect">
            <a:avLst/>
          </a:prstGeom>
          <a:solidFill>
            <a:srgbClr val="21386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9"/>
          </a:p>
        </p:txBody>
      </p:sp>
    </p:spTree>
    <p:extLst>
      <p:ext uri="{BB962C8B-B14F-4D97-AF65-F5344CB8AC3E}">
        <p14:creationId xmlns:p14="http://schemas.microsoft.com/office/powerpoint/2010/main" val="313508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BC8883A-163E-4FFE-B161-C202D03D0018}"/>
</file>

<file path=customXml/itemProps2.xml><?xml version="1.0" encoding="utf-8"?>
<ds:datastoreItem xmlns:ds="http://schemas.openxmlformats.org/officeDocument/2006/customXml" ds:itemID="{0430EC08-ADA0-4877-9E15-B1C8E2F541A4}"/>
</file>

<file path=customXml/itemProps3.xml><?xml version="1.0" encoding="utf-8"?>
<ds:datastoreItem xmlns:ds="http://schemas.openxmlformats.org/officeDocument/2006/customXml" ds:itemID="{4322F362-AE59-4572-BFFA-66C33AF58D8B}"/>
</file>

<file path=customXml/itemProps4.xml><?xml version="1.0" encoding="utf-8"?>
<ds:datastoreItem xmlns:ds="http://schemas.openxmlformats.org/officeDocument/2006/customXml" ds:itemID="{953C9DF9-A4F9-4C46-9646-FC7333B03E33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97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Matthew Dunbar</cp:lastModifiedBy>
  <cp:revision>9</cp:revision>
  <dcterms:created xsi:type="dcterms:W3CDTF">2023-11-22T12:48:27Z</dcterms:created>
  <dcterms:modified xsi:type="dcterms:W3CDTF">2023-11-22T14:26:13Z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TaxKeyword">
    <vt:lpwstr/>
  </property>
  <property fmtid="{D5CDD505-2E9C-101B-9397-08002B2CF9AE}" pid="4" name="QMULDocumentStatus">
    <vt:lpwstr/>
  </property>
  <property fmtid="{D5CDD505-2E9C-101B-9397-08002B2CF9AE}" pid="5" name="MediaServiceImageTags">
    <vt:lpwstr/>
  </property>
  <property fmtid="{D5CDD505-2E9C-101B-9397-08002B2CF9AE}" pid="6" name="QMULInformationClassification">
    <vt:lpwstr>1;#Protect|9124d8d9-0c1c-41e9-aa14-aba001e9a028</vt:lpwstr>
  </property>
  <property fmtid="{D5CDD505-2E9C-101B-9397-08002B2CF9AE}" pid="7" name="QMULLocation">
    <vt:lpwstr/>
  </property>
  <property fmtid="{D5CDD505-2E9C-101B-9397-08002B2CF9AE}" pid="8" name="QMULDepartment">
    <vt:lpwstr/>
  </property>
  <property fmtid="{D5CDD505-2E9C-101B-9397-08002B2CF9AE}" pid="9" name="QMULDocumentType">
    <vt:lpwstr/>
  </property>
  <property fmtid="{D5CDD505-2E9C-101B-9397-08002B2CF9AE}" pid="10" name="QMULSchool">
    <vt:lpwstr/>
  </property>
</Properties>
</file>