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</p:sldIdLst>
  <p:sldSz cx="7621588" cy="152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>
        <p:scale>
          <a:sx n="33" d="100"/>
          <a:sy n="33" d="100"/>
        </p:scale>
        <p:origin x="4520" y="2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699" y="249154"/>
            <a:ext cx="5716191" cy="530025"/>
          </a:xfrm>
        </p:spPr>
        <p:txBody>
          <a:bodyPr anchor="b"/>
          <a:lstStyle>
            <a:lvl1pPr algn="ctr">
              <a:defRPr sz="133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699" y="799619"/>
            <a:ext cx="5716191" cy="367564"/>
          </a:xfrm>
        </p:spPr>
        <p:txBody>
          <a:bodyPr/>
          <a:lstStyle>
            <a:lvl1pPr marL="0" indent="0" algn="ctr">
              <a:buNone/>
              <a:defRPr sz="533"/>
            </a:lvl1pPr>
            <a:lvl2pPr marL="101498" indent="0" algn="ctr">
              <a:buNone/>
              <a:defRPr sz="444"/>
            </a:lvl2pPr>
            <a:lvl3pPr marL="202997" indent="0" algn="ctr">
              <a:buNone/>
              <a:defRPr sz="400"/>
            </a:lvl3pPr>
            <a:lvl4pPr marL="304495" indent="0" algn="ctr">
              <a:buNone/>
              <a:defRPr sz="355"/>
            </a:lvl4pPr>
            <a:lvl5pPr marL="405994" indent="0" algn="ctr">
              <a:buNone/>
              <a:defRPr sz="355"/>
            </a:lvl5pPr>
            <a:lvl6pPr marL="507492" indent="0" algn="ctr">
              <a:buNone/>
              <a:defRPr sz="355"/>
            </a:lvl6pPr>
            <a:lvl7pPr marL="608990" indent="0" algn="ctr">
              <a:buNone/>
              <a:defRPr sz="355"/>
            </a:lvl7pPr>
            <a:lvl8pPr marL="710489" indent="0" algn="ctr">
              <a:buNone/>
              <a:defRPr sz="355"/>
            </a:lvl8pPr>
            <a:lvl9pPr marL="811987" indent="0" algn="ctr">
              <a:buNone/>
              <a:defRPr sz="355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7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4199" y="81054"/>
            <a:ext cx="1643405" cy="12901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984" y="81054"/>
            <a:ext cx="4834945" cy="12901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5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6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014" y="379546"/>
            <a:ext cx="6573620" cy="633281"/>
          </a:xfrm>
        </p:spPr>
        <p:txBody>
          <a:bodyPr anchor="b"/>
          <a:lstStyle>
            <a:lvl1pPr>
              <a:defRPr sz="133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014" y="1018819"/>
            <a:ext cx="6573620" cy="333028"/>
          </a:xfrm>
        </p:spPr>
        <p:txBody>
          <a:bodyPr/>
          <a:lstStyle>
            <a:lvl1pPr marL="0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1pPr>
            <a:lvl2pPr marL="101498" indent="0">
              <a:buNone/>
              <a:defRPr sz="444">
                <a:solidFill>
                  <a:schemeClr val="tx1">
                    <a:tint val="75000"/>
                  </a:schemeClr>
                </a:solidFill>
              </a:defRPr>
            </a:lvl2pPr>
            <a:lvl3pPr marL="20299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04495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4pPr>
            <a:lvl5pPr marL="405994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5pPr>
            <a:lvl6pPr marL="507492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6pPr>
            <a:lvl7pPr marL="608990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7pPr>
            <a:lvl8pPr marL="710489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8pPr>
            <a:lvl9pPr marL="811987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4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984" y="405272"/>
            <a:ext cx="3239175" cy="9659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8429" y="405272"/>
            <a:ext cx="3239175" cy="9659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6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81054"/>
            <a:ext cx="6573620" cy="2942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977" y="373203"/>
            <a:ext cx="3224289" cy="182901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977" y="556103"/>
            <a:ext cx="3224289" cy="8179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8429" y="373203"/>
            <a:ext cx="3240168" cy="182901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8429" y="556103"/>
            <a:ext cx="3240168" cy="8179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9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51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8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101494"/>
            <a:ext cx="2458160" cy="355230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168" y="219199"/>
            <a:ext cx="3858429" cy="1081900"/>
          </a:xfrm>
        </p:spPr>
        <p:txBody>
          <a:bodyPr/>
          <a:lstStyle>
            <a:lvl1pPr>
              <a:defRPr sz="710"/>
            </a:lvl1pPr>
            <a:lvl2pPr>
              <a:defRPr sz="622"/>
            </a:lvl2pPr>
            <a:lvl3pPr>
              <a:defRPr sz="533"/>
            </a:lvl3pPr>
            <a:lvl4pPr>
              <a:defRPr sz="444"/>
            </a:lvl4pPr>
            <a:lvl5pPr>
              <a:defRPr sz="444"/>
            </a:lvl5pPr>
            <a:lvl6pPr>
              <a:defRPr sz="444"/>
            </a:lvl6pPr>
            <a:lvl7pPr>
              <a:defRPr sz="444"/>
            </a:lvl7pPr>
            <a:lvl8pPr>
              <a:defRPr sz="444"/>
            </a:lvl8pPr>
            <a:lvl9pPr>
              <a:defRPr sz="44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977" y="456724"/>
            <a:ext cx="2458160" cy="846138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6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101494"/>
            <a:ext cx="2458160" cy="355230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40168" y="219199"/>
            <a:ext cx="3858429" cy="1081900"/>
          </a:xfrm>
        </p:spPr>
        <p:txBody>
          <a:bodyPr anchor="t"/>
          <a:lstStyle>
            <a:lvl1pPr marL="0" indent="0">
              <a:buNone/>
              <a:defRPr sz="710"/>
            </a:lvl1pPr>
            <a:lvl2pPr marL="101498" indent="0">
              <a:buNone/>
              <a:defRPr sz="622"/>
            </a:lvl2pPr>
            <a:lvl3pPr marL="202997" indent="0">
              <a:buNone/>
              <a:defRPr sz="533"/>
            </a:lvl3pPr>
            <a:lvl4pPr marL="304495" indent="0">
              <a:buNone/>
              <a:defRPr sz="444"/>
            </a:lvl4pPr>
            <a:lvl5pPr marL="405994" indent="0">
              <a:buNone/>
              <a:defRPr sz="444"/>
            </a:lvl5pPr>
            <a:lvl6pPr marL="507492" indent="0">
              <a:buNone/>
              <a:defRPr sz="444"/>
            </a:lvl6pPr>
            <a:lvl7pPr marL="608990" indent="0">
              <a:buNone/>
              <a:defRPr sz="444"/>
            </a:lvl7pPr>
            <a:lvl8pPr marL="710489" indent="0">
              <a:buNone/>
              <a:defRPr sz="444"/>
            </a:lvl8pPr>
            <a:lvl9pPr marL="811987" indent="0">
              <a:buNone/>
              <a:defRPr sz="444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977" y="456724"/>
            <a:ext cx="2458160" cy="846138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64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984" y="81054"/>
            <a:ext cx="6573620" cy="294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984" y="405272"/>
            <a:ext cx="6573620" cy="96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984" y="1411052"/>
            <a:ext cx="1714857" cy="81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4651" y="1411052"/>
            <a:ext cx="2572286" cy="81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2747" y="1411052"/>
            <a:ext cx="1714857" cy="81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1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202997" rtl="0" eaLnBrk="1" latinLnBrk="0" hangingPunct="1">
        <a:lnSpc>
          <a:spcPct val="90000"/>
        </a:lnSpc>
        <a:spcBef>
          <a:spcPct val="0"/>
        </a:spcBef>
        <a:buNone/>
        <a:defRPr sz="9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749" indent="-50749" algn="l" defTabSz="202997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622" kern="1200">
          <a:solidFill>
            <a:schemeClr val="tx1"/>
          </a:solidFill>
          <a:latin typeface="+mn-lt"/>
          <a:ea typeface="+mn-ea"/>
          <a:cs typeface="+mn-cs"/>
        </a:defRPr>
      </a:lvl1pPr>
      <a:lvl2pPr marL="15224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2pPr>
      <a:lvl3pPr marL="25374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44" kern="1200">
          <a:solidFill>
            <a:schemeClr val="tx1"/>
          </a:solidFill>
          <a:latin typeface="+mn-lt"/>
          <a:ea typeface="+mn-ea"/>
          <a:cs typeface="+mn-cs"/>
        </a:defRPr>
      </a:lvl3pPr>
      <a:lvl4pPr marL="355244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56743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58241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59740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3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6273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498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299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495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5994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7492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899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0489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198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A54EB7-479F-AE37-F973-4DFD15872FC4}"/>
              </a:ext>
            </a:extLst>
          </p:cNvPr>
          <p:cNvSpPr/>
          <p:nvPr/>
        </p:nvSpPr>
        <p:spPr>
          <a:xfrm>
            <a:off x="0" y="-1"/>
            <a:ext cx="7621588" cy="1522413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2"/>
          </a:p>
        </p:txBody>
      </p:sp>
    </p:spTree>
    <p:extLst>
      <p:ext uri="{BB962C8B-B14F-4D97-AF65-F5344CB8AC3E}">
        <p14:creationId xmlns:p14="http://schemas.microsoft.com/office/powerpoint/2010/main" val="31350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4DCCC41-E41F-4D28-8E6F-22894AAAA032}"/>
</file>

<file path=customXml/itemProps2.xml><?xml version="1.0" encoding="utf-8"?>
<ds:datastoreItem xmlns:ds="http://schemas.openxmlformats.org/officeDocument/2006/customXml" ds:itemID="{2E7B55BE-6A2F-4686-AAF1-2FFDFFE4C637}"/>
</file>

<file path=customXml/itemProps3.xml><?xml version="1.0" encoding="utf-8"?>
<ds:datastoreItem xmlns:ds="http://schemas.openxmlformats.org/officeDocument/2006/customXml" ds:itemID="{537D1F68-F025-430C-A702-74A5FB02602D}"/>
</file>

<file path=customXml/itemProps4.xml><?xml version="1.0" encoding="utf-8"?>
<ds:datastoreItem xmlns:ds="http://schemas.openxmlformats.org/officeDocument/2006/customXml" ds:itemID="{1EF3BB0A-746B-4C9F-B464-7944884A202E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78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8</cp:revision>
  <dcterms:created xsi:type="dcterms:W3CDTF">2023-11-22T12:48:27Z</dcterms:created>
  <dcterms:modified xsi:type="dcterms:W3CDTF">2023-11-22T14:06:46Z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TaxKeyword">
    <vt:lpwstr/>
  </property>
  <property fmtid="{D5CDD505-2E9C-101B-9397-08002B2CF9AE}" pid="4" name="QMULDocumentStatus">
    <vt:lpwstr/>
  </property>
  <property fmtid="{D5CDD505-2E9C-101B-9397-08002B2CF9AE}" pid="5" name="MediaServiceImageTags">
    <vt:lpwstr/>
  </property>
  <property fmtid="{D5CDD505-2E9C-101B-9397-08002B2CF9AE}" pid="6" name="QMULInformationClassification">
    <vt:lpwstr>1;#Protect|9124d8d9-0c1c-41e9-aa14-aba001e9a028</vt:lpwstr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