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621588" cy="508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90" d="100"/>
          <a:sy n="90" d="100"/>
        </p:scale>
        <p:origin x="3160" y="1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619" y="831380"/>
            <a:ext cx="6478350" cy="1768593"/>
          </a:xfrm>
        </p:spPr>
        <p:txBody>
          <a:bodyPr anchor="b"/>
          <a:lstStyle>
            <a:lvl1pPr algn="ctr">
              <a:defRPr sz="444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699" y="2668176"/>
            <a:ext cx="5716191" cy="1226490"/>
          </a:xfrm>
        </p:spPr>
        <p:txBody>
          <a:bodyPr/>
          <a:lstStyle>
            <a:lvl1pPr marL="0" indent="0" algn="ctr">
              <a:buNone/>
              <a:defRPr sz="1778"/>
            </a:lvl1pPr>
            <a:lvl2pPr marL="338648" indent="0" algn="ctr">
              <a:buNone/>
              <a:defRPr sz="1481"/>
            </a:lvl2pPr>
            <a:lvl3pPr marL="677296" indent="0" algn="ctr">
              <a:buNone/>
              <a:defRPr sz="1333"/>
            </a:lvl3pPr>
            <a:lvl4pPr marL="1015944" indent="0" algn="ctr">
              <a:buNone/>
              <a:defRPr sz="1185"/>
            </a:lvl4pPr>
            <a:lvl5pPr marL="1354592" indent="0" algn="ctr">
              <a:buNone/>
              <a:defRPr sz="1185"/>
            </a:lvl5pPr>
            <a:lvl6pPr marL="1693240" indent="0" algn="ctr">
              <a:buNone/>
              <a:defRPr sz="1185"/>
            </a:lvl6pPr>
            <a:lvl7pPr marL="2031888" indent="0" algn="ctr">
              <a:buNone/>
              <a:defRPr sz="1185"/>
            </a:lvl7pPr>
            <a:lvl8pPr marL="2370536" indent="0" algn="ctr">
              <a:buNone/>
              <a:defRPr sz="1185"/>
            </a:lvl8pPr>
            <a:lvl9pPr marL="2709184" indent="0" algn="ctr">
              <a:buNone/>
              <a:defRPr sz="1185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8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0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4199" y="270463"/>
            <a:ext cx="1643405" cy="430506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985" y="270463"/>
            <a:ext cx="4834945" cy="430506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8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5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015" y="1266473"/>
            <a:ext cx="6573620" cy="2113139"/>
          </a:xfrm>
        </p:spPr>
        <p:txBody>
          <a:bodyPr anchor="b"/>
          <a:lstStyle>
            <a:lvl1pPr>
              <a:defRPr sz="444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015" y="3399603"/>
            <a:ext cx="6573620" cy="1111250"/>
          </a:xfrm>
        </p:spPr>
        <p:txBody>
          <a:bodyPr/>
          <a:lstStyle>
            <a:lvl1pPr marL="0" indent="0">
              <a:buNone/>
              <a:defRPr sz="1778">
                <a:solidFill>
                  <a:schemeClr val="tx1"/>
                </a:solidFill>
              </a:defRPr>
            </a:lvl1pPr>
            <a:lvl2pPr marL="338648" indent="0">
              <a:buNone/>
              <a:defRPr sz="1481">
                <a:solidFill>
                  <a:schemeClr val="tx1">
                    <a:tint val="75000"/>
                  </a:schemeClr>
                </a:solidFill>
              </a:defRPr>
            </a:lvl2pPr>
            <a:lvl3pPr marL="67729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015944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4pPr>
            <a:lvl5pPr marL="1354592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5pPr>
            <a:lvl6pPr marL="1693240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6pPr>
            <a:lvl7pPr marL="2031888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7pPr>
            <a:lvl8pPr marL="2370536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8pPr>
            <a:lvl9pPr marL="2709184" indent="0">
              <a:buNone/>
              <a:defRPr sz="11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3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984" y="1352315"/>
            <a:ext cx="3239175" cy="32232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8429" y="1352315"/>
            <a:ext cx="3239175" cy="322321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9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270464"/>
            <a:ext cx="6573620" cy="98189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978" y="1245306"/>
            <a:ext cx="3224288" cy="610305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48" indent="0">
              <a:buNone/>
              <a:defRPr sz="1481" b="1"/>
            </a:lvl2pPr>
            <a:lvl3pPr marL="677296" indent="0">
              <a:buNone/>
              <a:defRPr sz="1333" b="1"/>
            </a:lvl3pPr>
            <a:lvl4pPr marL="1015944" indent="0">
              <a:buNone/>
              <a:defRPr sz="1185" b="1"/>
            </a:lvl4pPr>
            <a:lvl5pPr marL="1354592" indent="0">
              <a:buNone/>
              <a:defRPr sz="1185" b="1"/>
            </a:lvl5pPr>
            <a:lvl6pPr marL="1693240" indent="0">
              <a:buNone/>
              <a:defRPr sz="1185" b="1"/>
            </a:lvl6pPr>
            <a:lvl7pPr marL="2031888" indent="0">
              <a:buNone/>
              <a:defRPr sz="1185" b="1"/>
            </a:lvl7pPr>
            <a:lvl8pPr marL="2370536" indent="0">
              <a:buNone/>
              <a:defRPr sz="1185" b="1"/>
            </a:lvl8pPr>
            <a:lvl9pPr marL="2709184" indent="0">
              <a:buNone/>
              <a:defRPr sz="118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978" y="1855611"/>
            <a:ext cx="3224288" cy="272932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8429" y="1245306"/>
            <a:ext cx="3240168" cy="610305"/>
          </a:xfrm>
        </p:spPr>
        <p:txBody>
          <a:bodyPr anchor="b"/>
          <a:lstStyle>
            <a:lvl1pPr marL="0" indent="0">
              <a:buNone/>
              <a:defRPr sz="1778" b="1"/>
            </a:lvl1pPr>
            <a:lvl2pPr marL="338648" indent="0">
              <a:buNone/>
              <a:defRPr sz="1481" b="1"/>
            </a:lvl2pPr>
            <a:lvl3pPr marL="677296" indent="0">
              <a:buNone/>
              <a:defRPr sz="1333" b="1"/>
            </a:lvl3pPr>
            <a:lvl4pPr marL="1015944" indent="0">
              <a:buNone/>
              <a:defRPr sz="1185" b="1"/>
            </a:lvl4pPr>
            <a:lvl5pPr marL="1354592" indent="0">
              <a:buNone/>
              <a:defRPr sz="1185" b="1"/>
            </a:lvl5pPr>
            <a:lvl6pPr marL="1693240" indent="0">
              <a:buNone/>
              <a:defRPr sz="1185" b="1"/>
            </a:lvl6pPr>
            <a:lvl7pPr marL="2031888" indent="0">
              <a:buNone/>
              <a:defRPr sz="1185" b="1"/>
            </a:lvl7pPr>
            <a:lvl8pPr marL="2370536" indent="0">
              <a:buNone/>
              <a:defRPr sz="1185" b="1"/>
            </a:lvl8pPr>
            <a:lvl9pPr marL="2709184" indent="0">
              <a:buNone/>
              <a:defRPr sz="118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8429" y="1855611"/>
            <a:ext cx="3240168" cy="272932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72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5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5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338667"/>
            <a:ext cx="2458161" cy="1185333"/>
          </a:xfrm>
        </p:spPr>
        <p:txBody>
          <a:bodyPr anchor="b"/>
          <a:lstStyle>
            <a:lvl1pPr>
              <a:defRPr sz="237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168" y="731427"/>
            <a:ext cx="3858429" cy="3610093"/>
          </a:xfrm>
        </p:spPr>
        <p:txBody>
          <a:bodyPr/>
          <a:lstStyle>
            <a:lvl1pPr>
              <a:defRPr sz="2370"/>
            </a:lvl1pPr>
            <a:lvl2pPr>
              <a:defRPr sz="2074"/>
            </a:lvl2pPr>
            <a:lvl3pPr>
              <a:defRPr sz="1778"/>
            </a:lvl3pPr>
            <a:lvl4pPr>
              <a:defRPr sz="1481"/>
            </a:lvl4pPr>
            <a:lvl5pPr>
              <a:defRPr sz="1481"/>
            </a:lvl5pPr>
            <a:lvl6pPr>
              <a:defRPr sz="1481"/>
            </a:lvl6pPr>
            <a:lvl7pPr>
              <a:defRPr sz="1481"/>
            </a:lvl7pPr>
            <a:lvl8pPr>
              <a:defRPr sz="1481"/>
            </a:lvl8pPr>
            <a:lvl9pPr>
              <a:defRPr sz="148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1524000"/>
            <a:ext cx="2458161" cy="2823399"/>
          </a:xfrm>
        </p:spPr>
        <p:txBody>
          <a:bodyPr/>
          <a:lstStyle>
            <a:lvl1pPr marL="0" indent="0">
              <a:buNone/>
              <a:defRPr sz="1185"/>
            </a:lvl1pPr>
            <a:lvl2pPr marL="338648" indent="0">
              <a:buNone/>
              <a:defRPr sz="1037"/>
            </a:lvl2pPr>
            <a:lvl3pPr marL="677296" indent="0">
              <a:buNone/>
              <a:defRPr sz="889"/>
            </a:lvl3pPr>
            <a:lvl4pPr marL="1015944" indent="0">
              <a:buNone/>
              <a:defRPr sz="741"/>
            </a:lvl4pPr>
            <a:lvl5pPr marL="1354592" indent="0">
              <a:buNone/>
              <a:defRPr sz="741"/>
            </a:lvl5pPr>
            <a:lvl6pPr marL="1693240" indent="0">
              <a:buNone/>
              <a:defRPr sz="741"/>
            </a:lvl6pPr>
            <a:lvl7pPr marL="2031888" indent="0">
              <a:buNone/>
              <a:defRPr sz="741"/>
            </a:lvl7pPr>
            <a:lvl8pPr marL="2370536" indent="0">
              <a:buNone/>
              <a:defRPr sz="741"/>
            </a:lvl8pPr>
            <a:lvl9pPr marL="2709184" indent="0">
              <a:buNone/>
              <a:defRPr sz="74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9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338667"/>
            <a:ext cx="2458161" cy="1185333"/>
          </a:xfrm>
        </p:spPr>
        <p:txBody>
          <a:bodyPr anchor="b"/>
          <a:lstStyle>
            <a:lvl1pPr>
              <a:defRPr sz="237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40168" y="731427"/>
            <a:ext cx="3858429" cy="3610093"/>
          </a:xfrm>
        </p:spPr>
        <p:txBody>
          <a:bodyPr anchor="t"/>
          <a:lstStyle>
            <a:lvl1pPr marL="0" indent="0">
              <a:buNone/>
              <a:defRPr sz="2370"/>
            </a:lvl1pPr>
            <a:lvl2pPr marL="338648" indent="0">
              <a:buNone/>
              <a:defRPr sz="2074"/>
            </a:lvl2pPr>
            <a:lvl3pPr marL="677296" indent="0">
              <a:buNone/>
              <a:defRPr sz="1778"/>
            </a:lvl3pPr>
            <a:lvl4pPr marL="1015944" indent="0">
              <a:buNone/>
              <a:defRPr sz="1481"/>
            </a:lvl4pPr>
            <a:lvl5pPr marL="1354592" indent="0">
              <a:buNone/>
              <a:defRPr sz="1481"/>
            </a:lvl5pPr>
            <a:lvl6pPr marL="1693240" indent="0">
              <a:buNone/>
              <a:defRPr sz="1481"/>
            </a:lvl6pPr>
            <a:lvl7pPr marL="2031888" indent="0">
              <a:buNone/>
              <a:defRPr sz="1481"/>
            </a:lvl7pPr>
            <a:lvl8pPr marL="2370536" indent="0">
              <a:buNone/>
              <a:defRPr sz="1481"/>
            </a:lvl8pPr>
            <a:lvl9pPr marL="2709184" indent="0">
              <a:buNone/>
              <a:defRPr sz="148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1524000"/>
            <a:ext cx="2458161" cy="2823399"/>
          </a:xfrm>
        </p:spPr>
        <p:txBody>
          <a:bodyPr/>
          <a:lstStyle>
            <a:lvl1pPr marL="0" indent="0">
              <a:buNone/>
              <a:defRPr sz="1185"/>
            </a:lvl1pPr>
            <a:lvl2pPr marL="338648" indent="0">
              <a:buNone/>
              <a:defRPr sz="1037"/>
            </a:lvl2pPr>
            <a:lvl3pPr marL="677296" indent="0">
              <a:buNone/>
              <a:defRPr sz="889"/>
            </a:lvl3pPr>
            <a:lvl4pPr marL="1015944" indent="0">
              <a:buNone/>
              <a:defRPr sz="741"/>
            </a:lvl4pPr>
            <a:lvl5pPr marL="1354592" indent="0">
              <a:buNone/>
              <a:defRPr sz="741"/>
            </a:lvl5pPr>
            <a:lvl6pPr marL="1693240" indent="0">
              <a:buNone/>
              <a:defRPr sz="741"/>
            </a:lvl6pPr>
            <a:lvl7pPr marL="2031888" indent="0">
              <a:buNone/>
              <a:defRPr sz="741"/>
            </a:lvl7pPr>
            <a:lvl8pPr marL="2370536" indent="0">
              <a:buNone/>
              <a:defRPr sz="741"/>
            </a:lvl8pPr>
            <a:lvl9pPr marL="2709184" indent="0">
              <a:buNone/>
              <a:defRPr sz="74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61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984" y="270464"/>
            <a:ext cx="6573620" cy="981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984" y="1352315"/>
            <a:ext cx="6573620" cy="3223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984" y="4708409"/>
            <a:ext cx="1714857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4651" y="4708409"/>
            <a:ext cx="2572286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2747" y="4708409"/>
            <a:ext cx="1714857" cy="270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2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77296" rtl="0" eaLnBrk="1" latinLnBrk="0" hangingPunct="1">
        <a:lnSpc>
          <a:spcPct val="90000"/>
        </a:lnSpc>
        <a:spcBef>
          <a:spcPct val="0"/>
        </a:spcBef>
        <a:buNone/>
        <a:defRPr sz="32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324" indent="-169324" algn="l" defTabSz="677296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074" kern="1200">
          <a:solidFill>
            <a:schemeClr val="tx1"/>
          </a:solidFill>
          <a:latin typeface="+mn-lt"/>
          <a:ea typeface="+mn-ea"/>
          <a:cs typeface="+mn-cs"/>
        </a:defRPr>
      </a:lvl1pPr>
      <a:lvl2pPr marL="507972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846620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3pPr>
      <a:lvl4pPr marL="1185268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523916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862564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201212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539860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878508" indent="-169324" algn="l" defTabSz="677296" rtl="0" eaLnBrk="1" latinLnBrk="0" hangingPunct="1">
        <a:lnSpc>
          <a:spcPct val="90000"/>
        </a:lnSpc>
        <a:spcBef>
          <a:spcPts val="370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8648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77296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15944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54592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93240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2031888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370536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709184" algn="l" defTabSz="677296" rtl="0" eaLnBrk="1" latinLnBrk="0" hangingPunct="1"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0" y="0"/>
            <a:ext cx="7621588" cy="5080000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18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10B6316-ED6E-400E-9D8C-E783A4EFC499}"/>
</file>

<file path=customXml/itemProps2.xml><?xml version="1.0" encoding="utf-8"?>
<ds:datastoreItem xmlns:ds="http://schemas.openxmlformats.org/officeDocument/2006/customXml" ds:itemID="{9788DBE5-67E0-4766-8942-C99E7656728A}"/>
</file>

<file path=customXml/itemProps3.xml><?xml version="1.0" encoding="utf-8"?>
<ds:datastoreItem xmlns:ds="http://schemas.openxmlformats.org/officeDocument/2006/customXml" ds:itemID="{F381E2B0-43E8-496D-B698-D1A4AE680DAF}"/>
</file>

<file path=customXml/itemProps4.xml><?xml version="1.0" encoding="utf-8"?>
<ds:datastoreItem xmlns:ds="http://schemas.openxmlformats.org/officeDocument/2006/customXml" ds:itemID="{326A9E40-7694-4541-8176-B6501847C5F9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2</cp:revision>
  <dcterms:created xsi:type="dcterms:W3CDTF">2023-11-22T12:48:27Z</dcterms:created>
  <dcterms:modified xsi:type="dcterms:W3CDTF">2023-11-22T14:01:05Z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