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10158413" cy="10158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38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>
        <p:scale>
          <a:sx n="55" d="100"/>
          <a:sy n="55" d="100"/>
        </p:scale>
        <p:origin x="3560" y="1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1881" y="1662500"/>
            <a:ext cx="8634651" cy="3536633"/>
          </a:xfrm>
        </p:spPr>
        <p:txBody>
          <a:bodyPr anchor="b"/>
          <a:lstStyle>
            <a:lvl1pPr algn="ctr">
              <a:defRPr sz="666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9802" y="5335519"/>
            <a:ext cx="7618810" cy="2452598"/>
          </a:xfrm>
        </p:spPr>
        <p:txBody>
          <a:bodyPr/>
          <a:lstStyle>
            <a:lvl1pPr marL="0" indent="0" algn="ctr">
              <a:buNone/>
              <a:defRPr sz="2666"/>
            </a:lvl1pPr>
            <a:lvl2pPr marL="507903" indent="0" algn="ctr">
              <a:buNone/>
              <a:defRPr sz="2222"/>
            </a:lvl2pPr>
            <a:lvl3pPr marL="1015807" indent="0" algn="ctr">
              <a:buNone/>
              <a:defRPr sz="2000"/>
            </a:lvl3pPr>
            <a:lvl4pPr marL="1523710" indent="0" algn="ctr">
              <a:buNone/>
              <a:defRPr sz="1777"/>
            </a:lvl4pPr>
            <a:lvl5pPr marL="2031614" indent="0" algn="ctr">
              <a:buNone/>
              <a:defRPr sz="1777"/>
            </a:lvl5pPr>
            <a:lvl6pPr marL="2539517" indent="0" algn="ctr">
              <a:buNone/>
              <a:defRPr sz="1777"/>
            </a:lvl6pPr>
            <a:lvl7pPr marL="3047421" indent="0" algn="ctr">
              <a:buNone/>
              <a:defRPr sz="1777"/>
            </a:lvl7pPr>
            <a:lvl8pPr marL="3555324" indent="0" algn="ctr">
              <a:buNone/>
              <a:defRPr sz="1777"/>
            </a:lvl8pPr>
            <a:lvl9pPr marL="4063228" indent="0" algn="ctr">
              <a:buNone/>
              <a:defRPr sz="1777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46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610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9615" y="540842"/>
            <a:ext cx="2190408" cy="860878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392" y="540842"/>
            <a:ext cx="6444243" cy="860878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302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60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101" y="2532552"/>
            <a:ext cx="8761631" cy="4225617"/>
          </a:xfrm>
        </p:spPr>
        <p:txBody>
          <a:bodyPr anchor="b"/>
          <a:lstStyle>
            <a:lvl1pPr>
              <a:defRPr sz="666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101" y="6798145"/>
            <a:ext cx="8761631" cy="2222152"/>
          </a:xfrm>
        </p:spPr>
        <p:txBody>
          <a:bodyPr/>
          <a:lstStyle>
            <a:lvl1pPr marL="0" indent="0">
              <a:buNone/>
              <a:defRPr sz="2666">
                <a:solidFill>
                  <a:schemeClr val="tx1"/>
                </a:solidFill>
              </a:defRPr>
            </a:lvl1pPr>
            <a:lvl2pPr marL="507903" indent="0">
              <a:buNone/>
              <a:defRPr sz="2222">
                <a:solidFill>
                  <a:schemeClr val="tx1">
                    <a:tint val="75000"/>
                  </a:schemeClr>
                </a:solidFill>
              </a:defRPr>
            </a:lvl2pPr>
            <a:lvl3pPr marL="101580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523710" indent="0">
              <a:buNone/>
              <a:defRPr sz="1777">
                <a:solidFill>
                  <a:schemeClr val="tx1">
                    <a:tint val="75000"/>
                  </a:schemeClr>
                </a:solidFill>
              </a:defRPr>
            </a:lvl4pPr>
            <a:lvl5pPr marL="2031614" indent="0">
              <a:buNone/>
              <a:defRPr sz="1777">
                <a:solidFill>
                  <a:schemeClr val="tx1">
                    <a:tint val="75000"/>
                  </a:schemeClr>
                </a:solidFill>
              </a:defRPr>
            </a:lvl5pPr>
            <a:lvl6pPr marL="2539517" indent="0">
              <a:buNone/>
              <a:defRPr sz="1777">
                <a:solidFill>
                  <a:schemeClr val="tx1">
                    <a:tint val="75000"/>
                  </a:schemeClr>
                </a:solidFill>
              </a:defRPr>
            </a:lvl6pPr>
            <a:lvl7pPr marL="3047421" indent="0">
              <a:buNone/>
              <a:defRPr sz="1777">
                <a:solidFill>
                  <a:schemeClr val="tx1">
                    <a:tint val="75000"/>
                  </a:schemeClr>
                </a:solidFill>
              </a:defRPr>
            </a:lvl7pPr>
            <a:lvl8pPr marL="3555324" indent="0">
              <a:buNone/>
              <a:defRPr sz="1777">
                <a:solidFill>
                  <a:schemeClr val="tx1">
                    <a:tint val="75000"/>
                  </a:schemeClr>
                </a:solidFill>
              </a:defRPr>
            </a:lvl8pPr>
            <a:lvl9pPr marL="4063228" indent="0">
              <a:buNone/>
              <a:defRPr sz="17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093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391" y="2704207"/>
            <a:ext cx="4317326" cy="64454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2696" y="2704207"/>
            <a:ext cx="4317326" cy="64454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68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714" y="540844"/>
            <a:ext cx="8761631" cy="19634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715" y="2490223"/>
            <a:ext cx="4297484" cy="1220420"/>
          </a:xfrm>
        </p:spPr>
        <p:txBody>
          <a:bodyPr anchor="b"/>
          <a:lstStyle>
            <a:lvl1pPr marL="0" indent="0">
              <a:buNone/>
              <a:defRPr sz="2666" b="1"/>
            </a:lvl1pPr>
            <a:lvl2pPr marL="507903" indent="0">
              <a:buNone/>
              <a:defRPr sz="2222" b="1"/>
            </a:lvl2pPr>
            <a:lvl3pPr marL="1015807" indent="0">
              <a:buNone/>
              <a:defRPr sz="2000" b="1"/>
            </a:lvl3pPr>
            <a:lvl4pPr marL="1523710" indent="0">
              <a:buNone/>
              <a:defRPr sz="1777" b="1"/>
            </a:lvl4pPr>
            <a:lvl5pPr marL="2031614" indent="0">
              <a:buNone/>
              <a:defRPr sz="1777" b="1"/>
            </a:lvl5pPr>
            <a:lvl6pPr marL="2539517" indent="0">
              <a:buNone/>
              <a:defRPr sz="1777" b="1"/>
            </a:lvl6pPr>
            <a:lvl7pPr marL="3047421" indent="0">
              <a:buNone/>
              <a:defRPr sz="1777" b="1"/>
            </a:lvl7pPr>
            <a:lvl8pPr marL="3555324" indent="0">
              <a:buNone/>
              <a:defRPr sz="1777" b="1"/>
            </a:lvl8pPr>
            <a:lvl9pPr marL="4063228" indent="0">
              <a:buNone/>
              <a:defRPr sz="177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715" y="3710643"/>
            <a:ext cx="4297484" cy="545779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2697" y="2490223"/>
            <a:ext cx="4318649" cy="1220420"/>
          </a:xfrm>
        </p:spPr>
        <p:txBody>
          <a:bodyPr anchor="b"/>
          <a:lstStyle>
            <a:lvl1pPr marL="0" indent="0">
              <a:buNone/>
              <a:defRPr sz="2666" b="1"/>
            </a:lvl1pPr>
            <a:lvl2pPr marL="507903" indent="0">
              <a:buNone/>
              <a:defRPr sz="2222" b="1"/>
            </a:lvl2pPr>
            <a:lvl3pPr marL="1015807" indent="0">
              <a:buNone/>
              <a:defRPr sz="2000" b="1"/>
            </a:lvl3pPr>
            <a:lvl4pPr marL="1523710" indent="0">
              <a:buNone/>
              <a:defRPr sz="1777" b="1"/>
            </a:lvl4pPr>
            <a:lvl5pPr marL="2031614" indent="0">
              <a:buNone/>
              <a:defRPr sz="1777" b="1"/>
            </a:lvl5pPr>
            <a:lvl6pPr marL="2539517" indent="0">
              <a:buNone/>
              <a:defRPr sz="1777" b="1"/>
            </a:lvl6pPr>
            <a:lvl7pPr marL="3047421" indent="0">
              <a:buNone/>
              <a:defRPr sz="1777" b="1"/>
            </a:lvl7pPr>
            <a:lvl8pPr marL="3555324" indent="0">
              <a:buNone/>
              <a:defRPr sz="1777" b="1"/>
            </a:lvl8pPr>
            <a:lvl9pPr marL="4063228" indent="0">
              <a:buNone/>
              <a:defRPr sz="177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2697" y="3710643"/>
            <a:ext cx="4318649" cy="545779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976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710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678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714" y="677228"/>
            <a:ext cx="3276353" cy="2370296"/>
          </a:xfrm>
        </p:spPr>
        <p:txBody>
          <a:bodyPr anchor="b"/>
          <a:lstStyle>
            <a:lvl1pPr>
              <a:defRPr sz="355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648" y="1462626"/>
            <a:ext cx="5142697" cy="7219057"/>
          </a:xfrm>
        </p:spPr>
        <p:txBody>
          <a:bodyPr/>
          <a:lstStyle>
            <a:lvl1pPr>
              <a:defRPr sz="3555"/>
            </a:lvl1pPr>
            <a:lvl2pPr>
              <a:defRPr sz="3111"/>
            </a:lvl2pPr>
            <a:lvl3pPr>
              <a:defRPr sz="2666"/>
            </a:lvl3pPr>
            <a:lvl4pPr>
              <a:defRPr sz="2222"/>
            </a:lvl4pPr>
            <a:lvl5pPr>
              <a:defRPr sz="2222"/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714" y="3047524"/>
            <a:ext cx="3276353" cy="5645915"/>
          </a:xfrm>
        </p:spPr>
        <p:txBody>
          <a:bodyPr/>
          <a:lstStyle>
            <a:lvl1pPr marL="0" indent="0">
              <a:buNone/>
              <a:defRPr sz="1777"/>
            </a:lvl1pPr>
            <a:lvl2pPr marL="507903" indent="0">
              <a:buNone/>
              <a:defRPr sz="1555"/>
            </a:lvl2pPr>
            <a:lvl3pPr marL="1015807" indent="0">
              <a:buNone/>
              <a:defRPr sz="1333"/>
            </a:lvl3pPr>
            <a:lvl4pPr marL="1523710" indent="0">
              <a:buNone/>
              <a:defRPr sz="1111"/>
            </a:lvl4pPr>
            <a:lvl5pPr marL="2031614" indent="0">
              <a:buNone/>
              <a:defRPr sz="1111"/>
            </a:lvl5pPr>
            <a:lvl6pPr marL="2539517" indent="0">
              <a:buNone/>
              <a:defRPr sz="1111"/>
            </a:lvl6pPr>
            <a:lvl7pPr marL="3047421" indent="0">
              <a:buNone/>
              <a:defRPr sz="1111"/>
            </a:lvl7pPr>
            <a:lvl8pPr marL="3555324" indent="0">
              <a:buNone/>
              <a:defRPr sz="1111"/>
            </a:lvl8pPr>
            <a:lvl9pPr marL="4063228" indent="0">
              <a:buNone/>
              <a:defRPr sz="111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35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714" y="677228"/>
            <a:ext cx="3276353" cy="2370296"/>
          </a:xfrm>
        </p:spPr>
        <p:txBody>
          <a:bodyPr anchor="b"/>
          <a:lstStyle>
            <a:lvl1pPr>
              <a:defRPr sz="355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8648" y="1462626"/>
            <a:ext cx="5142697" cy="7219057"/>
          </a:xfrm>
        </p:spPr>
        <p:txBody>
          <a:bodyPr anchor="t"/>
          <a:lstStyle>
            <a:lvl1pPr marL="0" indent="0">
              <a:buNone/>
              <a:defRPr sz="3555"/>
            </a:lvl1pPr>
            <a:lvl2pPr marL="507903" indent="0">
              <a:buNone/>
              <a:defRPr sz="3111"/>
            </a:lvl2pPr>
            <a:lvl3pPr marL="1015807" indent="0">
              <a:buNone/>
              <a:defRPr sz="2666"/>
            </a:lvl3pPr>
            <a:lvl4pPr marL="1523710" indent="0">
              <a:buNone/>
              <a:defRPr sz="2222"/>
            </a:lvl4pPr>
            <a:lvl5pPr marL="2031614" indent="0">
              <a:buNone/>
              <a:defRPr sz="2222"/>
            </a:lvl5pPr>
            <a:lvl6pPr marL="2539517" indent="0">
              <a:buNone/>
              <a:defRPr sz="2222"/>
            </a:lvl6pPr>
            <a:lvl7pPr marL="3047421" indent="0">
              <a:buNone/>
              <a:defRPr sz="2222"/>
            </a:lvl7pPr>
            <a:lvl8pPr marL="3555324" indent="0">
              <a:buNone/>
              <a:defRPr sz="2222"/>
            </a:lvl8pPr>
            <a:lvl9pPr marL="4063228" indent="0">
              <a:buNone/>
              <a:defRPr sz="2222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714" y="3047524"/>
            <a:ext cx="3276353" cy="5645915"/>
          </a:xfrm>
        </p:spPr>
        <p:txBody>
          <a:bodyPr/>
          <a:lstStyle>
            <a:lvl1pPr marL="0" indent="0">
              <a:buNone/>
              <a:defRPr sz="1777"/>
            </a:lvl1pPr>
            <a:lvl2pPr marL="507903" indent="0">
              <a:buNone/>
              <a:defRPr sz="1555"/>
            </a:lvl2pPr>
            <a:lvl3pPr marL="1015807" indent="0">
              <a:buNone/>
              <a:defRPr sz="1333"/>
            </a:lvl3pPr>
            <a:lvl4pPr marL="1523710" indent="0">
              <a:buNone/>
              <a:defRPr sz="1111"/>
            </a:lvl4pPr>
            <a:lvl5pPr marL="2031614" indent="0">
              <a:buNone/>
              <a:defRPr sz="1111"/>
            </a:lvl5pPr>
            <a:lvl6pPr marL="2539517" indent="0">
              <a:buNone/>
              <a:defRPr sz="1111"/>
            </a:lvl6pPr>
            <a:lvl7pPr marL="3047421" indent="0">
              <a:buNone/>
              <a:defRPr sz="1111"/>
            </a:lvl7pPr>
            <a:lvl8pPr marL="3555324" indent="0">
              <a:buNone/>
              <a:defRPr sz="1111"/>
            </a:lvl8pPr>
            <a:lvl9pPr marL="4063228" indent="0">
              <a:buNone/>
              <a:defRPr sz="111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181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391" y="540844"/>
            <a:ext cx="8761631" cy="19634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391" y="2704207"/>
            <a:ext cx="8761631" cy="6445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391" y="9415346"/>
            <a:ext cx="2285643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4975" y="9415346"/>
            <a:ext cx="3428464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4379" y="9415346"/>
            <a:ext cx="2285643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483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015807" rtl="0" eaLnBrk="1" latinLnBrk="0" hangingPunct="1">
        <a:lnSpc>
          <a:spcPct val="90000"/>
        </a:lnSpc>
        <a:spcBef>
          <a:spcPct val="0"/>
        </a:spcBef>
        <a:buNone/>
        <a:defRPr sz="48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3952" indent="-253952" algn="l" defTabSz="1015807" rtl="0" eaLnBrk="1" latinLnBrk="0" hangingPunct="1">
        <a:lnSpc>
          <a:spcPct val="90000"/>
        </a:lnSpc>
        <a:spcBef>
          <a:spcPts val="1111"/>
        </a:spcBef>
        <a:buFont typeface="Arial" panose="020B0604020202020204" pitchFamily="34" charset="0"/>
        <a:buChar char="•"/>
        <a:defRPr sz="3111" kern="1200">
          <a:solidFill>
            <a:schemeClr val="tx1"/>
          </a:solidFill>
          <a:latin typeface="+mn-lt"/>
          <a:ea typeface="+mn-ea"/>
          <a:cs typeface="+mn-cs"/>
        </a:defRPr>
      </a:lvl1pPr>
      <a:lvl2pPr marL="761855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2pPr>
      <a:lvl3pPr marL="1269759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3pPr>
      <a:lvl4pPr marL="1777662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566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93469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301373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276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317180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03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807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710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614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517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421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324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228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A54EB7-479F-AE37-F973-4DFD15872FC4}"/>
              </a:ext>
            </a:extLst>
          </p:cNvPr>
          <p:cNvSpPr/>
          <p:nvPr/>
        </p:nvSpPr>
        <p:spPr>
          <a:xfrm>
            <a:off x="-1" y="0"/>
            <a:ext cx="10158413" cy="10158413"/>
          </a:xfrm>
          <a:prstGeom prst="rect">
            <a:avLst/>
          </a:prstGeom>
          <a:solidFill>
            <a:srgbClr val="21386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18"/>
          </a:p>
        </p:txBody>
      </p:sp>
    </p:spTree>
    <p:extLst>
      <p:ext uri="{BB962C8B-B14F-4D97-AF65-F5344CB8AC3E}">
        <p14:creationId xmlns:p14="http://schemas.microsoft.com/office/powerpoint/2010/main" val="3135080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AD04A85D9458C94DBE97317C2C8DFF5C" ma:contentTypeVersion="43" ma:contentTypeDescription="" ma:contentTypeScope="" ma:versionID="4a09dd91952e3d179b6343cbf124090c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45ae7f3d-bcd0-4e4b-af93-f03a9fbb19b5" xmlns:ns4="6649982f-b66b-4072-8006-4697fed55f9d" targetNamespace="http://schemas.microsoft.com/office/2006/metadata/properties" ma:root="true" ma:fieldsID="4e1042d5b12b28a3d2c337c4bb199a9e" ns1:_="" ns2:_="" ns3:_="" ns4:_="">
    <xsd:import namespace="http://schemas.microsoft.com/sharepoint/v3"/>
    <xsd:import namespace="d5efd484-15aa-41a0-83f6-0646502cb6d6"/>
    <xsd:import namespace="45ae7f3d-bcd0-4e4b-af93-f03a9fbb19b5"/>
    <xsd:import namespace="6649982f-b66b-4072-8006-4697fed55f9d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readOnly="false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readOnly="false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2a7529b9-a3eb-44e9-919b-0c3dc59600a2}" ma:internalName="TaxCatchAll" ma:showField="CatchAllData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2a7529b9-a3eb-44e9-919b-0c3dc59600a2}" ma:internalName="TaxCatchAllLabel" ma:readOnly="true" ma:showField="CatchAllDataLabel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e7f3d-bcd0-4e4b-af93-f03a9fbb1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9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9982f-b66b-4072-8006-4697fed55f9d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9c18f9b8-5ae4-4f0b-a238-a922c51e2dda" ContentTypeId="0x0101005EA864BF41DF8A41860E925F5B29BCF5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QMULInformation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Protect</TermName>
          <TermId xmlns="http://schemas.microsoft.com/office/infopath/2007/PartnerControls">9124d8d9-0c1c-41e9-aa14-aba001e9a028</TermId>
        </TermInfo>
      </Terms>
    </QMULInformationClassificationTaxHTField0>
    <TaxKeywordTaxHTField xmlns="d5efd484-15aa-41a0-83f6-0646502cb6d6">
      <Terms xmlns="http://schemas.microsoft.com/office/infopath/2007/PartnerControls"/>
    </TaxKeywordTaxHTField>
    <TaxCatchAll xmlns="d5efd484-15aa-41a0-83f6-0646502cb6d6">
      <Value>1</Value>
    </TaxCatchAll>
    <QMULSchoolTaxHTField0 xmlns="http://schemas.microsoft.com/sharepoint/v3">
      <Terms xmlns="http://schemas.microsoft.com/office/infopath/2007/PartnerControls"/>
    </QMULSchoolTaxHTField0>
    <QMULDocumentTypeTaxHTField0 xmlns="http://schemas.microsoft.com/sharepoint/v3">
      <Terms xmlns="http://schemas.microsoft.com/office/infopath/2007/PartnerControls"/>
    </QMULDocumentTypeTaxHTField0>
    <QMULReviewDate xmlns="http://schemas.microsoft.com/sharepoint/v3" xsi:nil="true"/>
    <lcf76f155ced4ddcb4097134ff3c332f xmlns="45ae7f3d-bcd0-4e4b-af93-f03a9fbb19b5">
      <Terms xmlns="http://schemas.microsoft.com/office/infopath/2007/PartnerControls"/>
    </lcf76f155ced4ddcb4097134ff3c332f>
    <QMULOwner xmlns="http://schemas.microsoft.com/sharepoint/v3">
      <UserInfo>
        <DisplayName/>
        <AccountId xsi:nil="true"/>
        <AccountType/>
      </UserInfo>
    </QMULOwner>
    <QMULDepartmentTaxHTField0 xmlns="http://schemas.microsoft.com/sharepoint/v3">
      <Terms xmlns="http://schemas.microsoft.com/office/infopath/2007/PartnerControls"/>
    </QMULDepartmentTaxHTField0>
    <QMULAcademicYear xmlns="http://schemas.microsoft.com/sharepoint/v3" xsi:nil="true"/>
    <QMULLocationTaxHTField0 xmlns="http://schemas.microsoft.com/sharepoint/v3">
      <Terms xmlns="http://schemas.microsoft.com/office/infopath/2007/PartnerControls"/>
    </QMULLocationTaxHTField0>
    <QMULDocumentStatusTaxHTField0 xmlns="http://schemas.microsoft.com/sharepoint/v3">
      <Terms xmlns="http://schemas.microsoft.com/office/infopath/2007/PartnerControls"/>
    </QMULDocumentStatusTaxHTField0>
    <QMULProject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148812A-3B59-4F2A-95F8-B94E4D5EC21D}"/>
</file>

<file path=customXml/itemProps2.xml><?xml version="1.0" encoding="utf-8"?>
<ds:datastoreItem xmlns:ds="http://schemas.openxmlformats.org/officeDocument/2006/customXml" ds:itemID="{AC949D3F-7CF5-4C8B-9CB2-49C99FE45F2E}"/>
</file>

<file path=customXml/itemProps3.xml><?xml version="1.0" encoding="utf-8"?>
<ds:datastoreItem xmlns:ds="http://schemas.openxmlformats.org/officeDocument/2006/customXml" ds:itemID="{27F0525E-8C3E-4E7F-91E9-55FEDBEE4A5C}"/>
</file>

<file path=customXml/itemProps4.xml><?xml version="1.0" encoding="utf-8"?>
<ds:datastoreItem xmlns:ds="http://schemas.openxmlformats.org/officeDocument/2006/customXml" ds:itemID="{588468BD-EA43-4EC8-9E64-1B9E95899576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73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Dunbar</dc:creator>
  <cp:lastModifiedBy>Matthew Dunbar</cp:lastModifiedBy>
  <cp:revision>4</cp:revision>
  <dcterms:created xsi:type="dcterms:W3CDTF">2023-11-22T12:48:27Z</dcterms:created>
  <dcterms:modified xsi:type="dcterms:W3CDTF">2023-11-22T14:02:23Z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0x0101005EA864BF41DF8A41860E925F5B29BCF500AD04A85D9458C94DBE97317C2C8DFF5C</vt:lpwstr>
  </property>
  <property fmtid="{D5CDD505-2E9C-101B-9397-08002B2CF9AE}" pid="3" name="TaxKeyword">
    <vt:lpwstr/>
  </property>
  <property fmtid="{D5CDD505-2E9C-101B-9397-08002B2CF9AE}" pid="4" name="QMULDocumentStatus">
    <vt:lpwstr/>
  </property>
  <property fmtid="{D5CDD505-2E9C-101B-9397-08002B2CF9AE}" pid="5" name="MediaServiceImageTags">
    <vt:lpwstr/>
  </property>
  <property fmtid="{D5CDD505-2E9C-101B-9397-08002B2CF9AE}" pid="6" name="QMULInformationClassification">
    <vt:lpwstr>1;#Protect|9124d8d9-0c1c-41e9-aa14-aba001e9a028</vt:lpwstr>
  </property>
  <property fmtid="{D5CDD505-2E9C-101B-9397-08002B2CF9AE}" pid="7" name="QMULLocation">
    <vt:lpwstr/>
  </property>
  <property fmtid="{D5CDD505-2E9C-101B-9397-08002B2CF9AE}" pid="8" name="QMULDepartment">
    <vt:lpwstr/>
  </property>
  <property fmtid="{D5CDD505-2E9C-101B-9397-08002B2CF9AE}" pid="9" name="QMULDocumentType">
    <vt:lpwstr/>
  </property>
  <property fmtid="{D5CDD505-2E9C-101B-9397-08002B2CF9AE}" pid="10" name="QMULSchool">
    <vt:lpwstr/>
  </property>
</Properties>
</file>