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5"/>
  </p:sldMasterIdLst>
  <p:notesMasterIdLst>
    <p:notesMasterId r:id="rId8"/>
  </p:notesMasterIdLst>
  <p:sldIdLst>
    <p:sldId id="256" r:id="rId6"/>
    <p:sldId id="257" r:id="rId7"/>
  </p:sldIdLst>
  <p:sldSz cx="24382413" cy="1371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38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71"/>
    <p:restoredTop sz="94658"/>
  </p:normalViewPr>
  <p:slideViewPr>
    <p:cSldViewPr snapToGrid="0">
      <p:cViewPr varScale="1">
        <p:scale>
          <a:sx n="58" d="100"/>
          <a:sy n="58" d="100"/>
        </p:scale>
        <p:origin x="840"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E5326D-84F7-D643-B761-AA1267E53F6B}" type="datetimeFigureOut">
              <a:rPr lang="en-US" smtClean="0"/>
              <a:t>12/15/25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62051-F553-E341-BE46-D01D0D865AC9}" type="slidenum">
              <a:rPr lang="en-US" smtClean="0"/>
              <a:t>‹#›</a:t>
            </a:fld>
            <a:endParaRPr lang="en-US"/>
          </a:p>
        </p:txBody>
      </p:sp>
    </p:spTree>
    <p:extLst>
      <p:ext uri="{BB962C8B-B14F-4D97-AF65-F5344CB8AC3E}">
        <p14:creationId xmlns:p14="http://schemas.microsoft.com/office/powerpoint/2010/main" val="4086231432"/>
      </p:ext>
    </p:extLst>
  </p:cSld>
  <p:clrMap bg1="lt1" tx1="dk1" bg2="lt2" tx2="dk2" accent1="accent1" accent2="accent2" accent3="accent3" accent4="accent4" accent5="accent5" accent6="accent6" hlink="hlink" folHlink="folHlink"/>
  <p:notesStyle>
    <a:lvl1pPr marL="0" algn="l" defTabSz="1828709" rtl="0" eaLnBrk="1" latinLnBrk="0" hangingPunct="1">
      <a:defRPr sz="2400" kern="1200">
        <a:solidFill>
          <a:schemeClr val="tx1"/>
        </a:solidFill>
        <a:latin typeface="+mn-lt"/>
        <a:ea typeface="+mn-ea"/>
        <a:cs typeface="+mn-cs"/>
      </a:defRPr>
    </a:lvl1pPr>
    <a:lvl2pPr marL="914354" algn="l" defTabSz="1828709" rtl="0" eaLnBrk="1" latinLnBrk="0" hangingPunct="1">
      <a:defRPr sz="2400" kern="1200">
        <a:solidFill>
          <a:schemeClr val="tx1"/>
        </a:solidFill>
        <a:latin typeface="+mn-lt"/>
        <a:ea typeface="+mn-ea"/>
        <a:cs typeface="+mn-cs"/>
      </a:defRPr>
    </a:lvl2pPr>
    <a:lvl3pPr marL="1828709" algn="l" defTabSz="1828709" rtl="0" eaLnBrk="1" latinLnBrk="0" hangingPunct="1">
      <a:defRPr sz="2400" kern="1200">
        <a:solidFill>
          <a:schemeClr val="tx1"/>
        </a:solidFill>
        <a:latin typeface="+mn-lt"/>
        <a:ea typeface="+mn-ea"/>
        <a:cs typeface="+mn-cs"/>
      </a:defRPr>
    </a:lvl3pPr>
    <a:lvl4pPr marL="2743063" algn="l" defTabSz="1828709" rtl="0" eaLnBrk="1" latinLnBrk="0" hangingPunct="1">
      <a:defRPr sz="2400" kern="1200">
        <a:solidFill>
          <a:schemeClr val="tx1"/>
        </a:solidFill>
        <a:latin typeface="+mn-lt"/>
        <a:ea typeface="+mn-ea"/>
        <a:cs typeface="+mn-cs"/>
      </a:defRPr>
    </a:lvl4pPr>
    <a:lvl5pPr marL="3657417" algn="l" defTabSz="1828709" rtl="0" eaLnBrk="1" latinLnBrk="0" hangingPunct="1">
      <a:defRPr sz="2400" kern="1200">
        <a:solidFill>
          <a:schemeClr val="tx1"/>
        </a:solidFill>
        <a:latin typeface="+mn-lt"/>
        <a:ea typeface="+mn-ea"/>
        <a:cs typeface="+mn-cs"/>
      </a:defRPr>
    </a:lvl5pPr>
    <a:lvl6pPr marL="4571771" algn="l" defTabSz="1828709" rtl="0" eaLnBrk="1" latinLnBrk="0" hangingPunct="1">
      <a:defRPr sz="2400" kern="1200">
        <a:solidFill>
          <a:schemeClr val="tx1"/>
        </a:solidFill>
        <a:latin typeface="+mn-lt"/>
        <a:ea typeface="+mn-ea"/>
        <a:cs typeface="+mn-cs"/>
      </a:defRPr>
    </a:lvl6pPr>
    <a:lvl7pPr marL="5486126" algn="l" defTabSz="1828709" rtl="0" eaLnBrk="1" latinLnBrk="0" hangingPunct="1">
      <a:defRPr sz="2400" kern="1200">
        <a:solidFill>
          <a:schemeClr val="tx1"/>
        </a:solidFill>
        <a:latin typeface="+mn-lt"/>
        <a:ea typeface="+mn-ea"/>
        <a:cs typeface="+mn-cs"/>
      </a:defRPr>
    </a:lvl7pPr>
    <a:lvl8pPr marL="6400480" algn="l" defTabSz="1828709" rtl="0" eaLnBrk="1" latinLnBrk="0" hangingPunct="1">
      <a:defRPr sz="2400" kern="1200">
        <a:solidFill>
          <a:schemeClr val="tx1"/>
        </a:solidFill>
        <a:latin typeface="+mn-lt"/>
        <a:ea typeface="+mn-ea"/>
        <a:cs typeface="+mn-cs"/>
      </a:defRPr>
    </a:lvl8pPr>
    <a:lvl9pPr marL="7314834" algn="l" defTabSz="1828709"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62051-F553-E341-BE46-D01D0D865AC9}" type="slidenum">
              <a:rPr lang="en-US" smtClean="0"/>
              <a:t>1</a:t>
            </a:fld>
            <a:endParaRPr lang="en-US"/>
          </a:p>
        </p:txBody>
      </p:sp>
    </p:spTree>
    <p:extLst>
      <p:ext uri="{BB962C8B-B14F-4D97-AF65-F5344CB8AC3E}">
        <p14:creationId xmlns:p14="http://schemas.microsoft.com/office/powerpoint/2010/main" val="1700791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E4DBF-82BF-61D0-4E2E-185B4970D8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015737-42B1-72BA-70DF-2C18B4233A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3BA74B-0E87-497F-04CC-24DE581E94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08C588-17AC-9FA7-490C-A1B715A04FC9}"/>
              </a:ext>
            </a:extLst>
          </p:cNvPr>
          <p:cNvSpPr>
            <a:spLocks noGrp="1"/>
          </p:cNvSpPr>
          <p:nvPr>
            <p:ph type="sldNum" sz="quarter" idx="5"/>
          </p:nvPr>
        </p:nvSpPr>
        <p:spPr/>
        <p:txBody>
          <a:bodyPr/>
          <a:lstStyle/>
          <a:p>
            <a:fld id="{4A862051-F553-E341-BE46-D01D0D865AC9}" type="slidenum">
              <a:rPr lang="en-US" smtClean="0"/>
              <a:t>2</a:t>
            </a:fld>
            <a:endParaRPr lang="en-US"/>
          </a:p>
        </p:txBody>
      </p:sp>
    </p:spTree>
    <p:extLst>
      <p:ext uri="{BB962C8B-B14F-4D97-AF65-F5344CB8AC3E}">
        <p14:creationId xmlns:p14="http://schemas.microsoft.com/office/powerpoint/2010/main" val="2415109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7802" y="2244726"/>
            <a:ext cx="18286810" cy="4775200"/>
          </a:xfrm>
        </p:spPr>
        <p:txBody>
          <a:bodyPr anchor="b"/>
          <a:lstStyle>
            <a:lvl1pPr algn="ctr">
              <a:defRPr sz="11999"/>
            </a:lvl1pPr>
          </a:lstStyle>
          <a:p>
            <a:r>
              <a:rPr lang="en-GB"/>
              <a:t>Click to edit Master title style</a:t>
            </a:r>
            <a:endParaRPr lang="en-US" dirty="0"/>
          </a:p>
        </p:txBody>
      </p:sp>
      <p:sp>
        <p:nvSpPr>
          <p:cNvPr id="3" name="Subtitle 2"/>
          <p:cNvSpPr>
            <a:spLocks noGrp="1"/>
          </p:cNvSpPr>
          <p:nvPr>
            <p:ph type="subTitle" idx="1"/>
          </p:nvPr>
        </p:nvSpPr>
        <p:spPr>
          <a:xfrm>
            <a:off x="3047802" y="7204076"/>
            <a:ext cx="18286810" cy="3311524"/>
          </a:xfrm>
        </p:spPr>
        <p:txBody>
          <a:bodyPr/>
          <a:lstStyle>
            <a:lvl1pPr marL="0" indent="0" algn="ctr">
              <a:buNone/>
              <a:defRPr sz="4800"/>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12/15/25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30343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12/15/25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138375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592" y="3419477"/>
            <a:ext cx="21029831" cy="5705474"/>
          </a:xfrm>
        </p:spPr>
        <p:txBody>
          <a:bodyPr anchor="b"/>
          <a:lstStyle>
            <a:lvl1pPr>
              <a:defRPr sz="11999"/>
            </a:lvl1pPr>
          </a:lstStyle>
          <a:p>
            <a:r>
              <a:rPr lang="en-GB"/>
              <a:t>Click to edit Master title style</a:t>
            </a:r>
            <a:endParaRPr lang="en-US" dirty="0"/>
          </a:p>
        </p:txBody>
      </p:sp>
      <p:sp>
        <p:nvSpPr>
          <p:cNvPr id="3" name="Text Placeholder 2"/>
          <p:cNvSpPr>
            <a:spLocks noGrp="1"/>
          </p:cNvSpPr>
          <p:nvPr>
            <p:ph type="body" idx="1"/>
          </p:nvPr>
        </p:nvSpPr>
        <p:spPr>
          <a:xfrm>
            <a:off x="1663592" y="9178927"/>
            <a:ext cx="21029831" cy="3000374"/>
          </a:xfrm>
        </p:spPr>
        <p:txBody>
          <a:bodyPr/>
          <a:lstStyle>
            <a:lvl1pPr marL="0" indent="0">
              <a:buNone/>
              <a:defRPr sz="4800">
                <a:solidFill>
                  <a:schemeClr val="tx1">
                    <a:tint val="75000"/>
                  </a:schemeClr>
                </a:solidFill>
              </a:defRPr>
            </a:lvl1pPr>
            <a:lvl2pPr marL="914354" indent="0">
              <a:buNone/>
              <a:defRPr sz="4000">
                <a:solidFill>
                  <a:schemeClr val="tx1">
                    <a:tint val="75000"/>
                  </a:schemeClr>
                </a:solidFill>
              </a:defRPr>
            </a:lvl2pPr>
            <a:lvl3pPr marL="1828709" indent="0">
              <a:buNone/>
              <a:defRPr sz="3600">
                <a:solidFill>
                  <a:schemeClr val="tx1">
                    <a:tint val="75000"/>
                  </a:schemeClr>
                </a:solidFill>
              </a:defRPr>
            </a:lvl3pPr>
            <a:lvl4pPr marL="2743063" indent="0">
              <a:buNone/>
              <a:defRPr sz="3200">
                <a:solidFill>
                  <a:schemeClr val="tx1">
                    <a:tint val="75000"/>
                  </a:schemeClr>
                </a:solidFill>
              </a:defRPr>
            </a:lvl4pPr>
            <a:lvl5pPr marL="3657417" indent="0">
              <a:buNone/>
              <a:defRPr sz="3200">
                <a:solidFill>
                  <a:schemeClr val="tx1">
                    <a:tint val="75000"/>
                  </a:schemeClr>
                </a:solidFill>
              </a:defRPr>
            </a:lvl5pPr>
            <a:lvl6pPr marL="4571771" indent="0">
              <a:buNone/>
              <a:defRPr sz="3200">
                <a:solidFill>
                  <a:schemeClr val="tx1">
                    <a:tint val="75000"/>
                  </a:schemeClr>
                </a:solidFill>
              </a:defRPr>
            </a:lvl6pPr>
            <a:lvl7pPr marL="5486126" indent="0">
              <a:buNone/>
              <a:defRPr sz="3200">
                <a:solidFill>
                  <a:schemeClr val="tx1">
                    <a:tint val="75000"/>
                  </a:schemeClr>
                </a:solidFill>
              </a:defRPr>
            </a:lvl7pPr>
            <a:lvl8pPr marL="6400480" indent="0">
              <a:buNone/>
              <a:defRPr sz="3200">
                <a:solidFill>
                  <a:schemeClr val="tx1">
                    <a:tint val="75000"/>
                  </a:schemeClr>
                </a:solidFill>
              </a:defRPr>
            </a:lvl8pPr>
            <a:lvl9pPr marL="7314834" indent="0">
              <a:buNone/>
              <a:defRPr sz="3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AB93E42-CD3E-D240-825D-88D0E894B96F}" type="datetimeFigureOut">
              <a:rPr lang="en-US" smtClean="0"/>
              <a:t>12/15/25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1155083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676291" y="3651250"/>
            <a:ext cx="10362526" cy="87026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2343596" y="3651250"/>
            <a:ext cx="10362526" cy="87026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AB93E42-CD3E-D240-825D-88D0E894B96F}" type="datetimeFigureOut">
              <a:rPr lang="en-US" smtClean="0"/>
              <a:t>12/15/25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048031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467" y="730251"/>
            <a:ext cx="21029831" cy="2651126"/>
          </a:xfrm>
        </p:spPr>
        <p:txBody>
          <a:bodyPr/>
          <a:lstStyle/>
          <a:p>
            <a:r>
              <a:rPr lang="en-GB"/>
              <a:t>Click to edit Master title style</a:t>
            </a:r>
            <a:endParaRPr lang="en-US" dirty="0"/>
          </a:p>
        </p:txBody>
      </p:sp>
      <p:sp>
        <p:nvSpPr>
          <p:cNvPr id="3" name="Text Placeholder 2"/>
          <p:cNvSpPr>
            <a:spLocks noGrp="1"/>
          </p:cNvSpPr>
          <p:nvPr>
            <p:ph type="body" idx="1"/>
          </p:nvPr>
        </p:nvSpPr>
        <p:spPr>
          <a:xfrm>
            <a:off x="1679467" y="3362326"/>
            <a:ext cx="10314903" cy="1647824"/>
          </a:xfrm>
        </p:spPr>
        <p:txBody>
          <a:bodyPr anchor="b"/>
          <a:lstStyle>
            <a:lvl1pPr marL="0" indent="0">
              <a:buNone/>
              <a:defRPr sz="4800" b="1"/>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Click to edit Master text styles</a:t>
            </a:r>
          </a:p>
        </p:txBody>
      </p:sp>
      <p:sp>
        <p:nvSpPr>
          <p:cNvPr id="4" name="Content Placeholder 3"/>
          <p:cNvSpPr>
            <a:spLocks noGrp="1"/>
          </p:cNvSpPr>
          <p:nvPr>
            <p:ph sz="half" idx="2"/>
          </p:nvPr>
        </p:nvSpPr>
        <p:spPr>
          <a:xfrm>
            <a:off x="1679467" y="5010150"/>
            <a:ext cx="10314903" cy="73691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2343597" y="3362326"/>
            <a:ext cx="10365701" cy="1647824"/>
          </a:xfrm>
        </p:spPr>
        <p:txBody>
          <a:bodyPr anchor="b"/>
          <a:lstStyle>
            <a:lvl1pPr marL="0" indent="0">
              <a:buNone/>
              <a:defRPr sz="4800" b="1"/>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Click to edit Master text styles</a:t>
            </a:r>
          </a:p>
        </p:txBody>
      </p:sp>
      <p:sp>
        <p:nvSpPr>
          <p:cNvPr id="6" name="Content Placeholder 5"/>
          <p:cNvSpPr>
            <a:spLocks noGrp="1"/>
          </p:cNvSpPr>
          <p:nvPr>
            <p:ph sz="quarter" idx="4"/>
          </p:nvPr>
        </p:nvSpPr>
        <p:spPr>
          <a:xfrm>
            <a:off x="12343597" y="5010150"/>
            <a:ext cx="10365701" cy="73691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AB93E42-CD3E-D240-825D-88D0E894B96F}" type="datetimeFigureOut">
              <a:rPr lang="en-US" smtClean="0"/>
              <a:t>12/15/25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721035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AB93E42-CD3E-D240-825D-88D0E894B96F}" type="datetimeFigureOut">
              <a:rPr lang="en-US" smtClean="0"/>
              <a:t>12/15/25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3559805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B93E42-CD3E-D240-825D-88D0E894B96F}" type="datetimeFigureOut">
              <a:rPr lang="en-US" smtClean="0"/>
              <a:t>12/15/25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1562353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468" y="914400"/>
            <a:ext cx="7863962" cy="3200400"/>
          </a:xfrm>
        </p:spPr>
        <p:txBody>
          <a:bodyPr anchor="b"/>
          <a:lstStyle>
            <a:lvl1pPr>
              <a:defRPr sz="6400"/>
            </a:lvl1pPr>
          </a:lstStyle>
          <a:p>
            <a:r>
              <a:rPr lang="en-GB"/>
              <a:t>Click to edit Master title style</a:t>
            </a:r>
            <a:endParaRPr lang="en-US" dirty="0"/>
          </a:p>
        </p:txBody>
      </p:sp>
      <p:sp>
        <p:nvSpPr>
          <p:cNvPr id="3" name="Content Placeholder 2"/>
          <p:cNvSpPr>
            <a:spLocks noGrp="1"/>
          </p:cNvSpPr>
          <p:nvPr>
            <p:ph idx="1"/>
          </p:nvPr>
        </p:nvSpPr>
        <p:spPr>
          <a:xfrm>
            <a:off x="10365701" y="1974851"/>
            <a:ext cx="12343597"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679468" y="4114800"/>
            <a:ext cx="7863962" cy="7623176"/>
          </a:xfrm>
        </p:spPr>
        <p:txBody>
          <a:bodyPr/>
          <a:lstStyle>
            <a:lvl1pPr marL="0" indent="0">
              <a:buNone/>
              <a:defRPr sz="3200"/>
            </a:lvl1pPr>
            <a:lvl2pPr marL="914354" indent="0">
              <a:buNone/>
              <a:defRPr sz="2800"/>
            </a:lvl2pPr>
            <a:lvl3pPr marL="1828709" indent="0">
              <a:buNone/>
              <a:defRPr sz="2400"/>
            </a:lvl3pPr>
            <a:lvl4pPr marL="2743063" indent="0">
              <a:buNone/>
              <a:defRPr sz="2000"/>
            </a:lvl4pPr>
            <a:lvl5pPr marL="3657417" indent="0">
              <a:buNone/>
              <a:defRPr sz="2000"/>
            </a:lvl5pPr>
            <a:lvl6pPr marL="4571771" indent="0">
              <a:buNone/>
              <a:defRPr sz="2000"/>
            </a:lvl6pPr>
            <a:lvl7pPr marL="5486126" indent="0">
              <a:buNone/>
              <a:defRPr sz="2000"/>
            </a:lvl7pPr>
            <a:lvl8pPr marL="6400480" indent="0">
              <a:buNone/>
              <a:defRPr sz="2000"/>
            </a:lvl8pPr>
            <a:lvl9pPr marL="7314834" indent="0">
              <a:buNone/>
              <a:defRPr sz="2000"/>
            </a:lvl9pPr>
          </a:lstStyle>
          <a:p>
            <a:pPr lvl="0"/>
            <a:r>
              <a:rPr lang="en-GB"/>
              <a:t>Click to edit Master text styles</a:t>
            </a:r>
          </a:p>
        </p:txBody>
      </p:sp>
      <p:sp>
        <p:nvSpPr>
          <p:cNvPr id="5" name="Date Placeholder 4"/>
          <p:cNvSpPr>
            <a:spLocks noGrp="1"/>
          </p:cNvSpPr>
          <p:nvPr>
            <p:ph type="dt" sz="half" idx="10"/>
          </p:nvPr>
        </p:nvSpPr>
        <p:spPr/>
        <p:txBody>
          <a:bodyPr/>
          <a:lstStyle/>
          <a:p>
            <a:fld id="{7AB93E42-CD3E-D240-825D-88D0E894B96F}" type="datetimeFigureOut">
              <a:rPr lang="en-US" smtClean="0"/>
              <a:t>12/15/25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920796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468" y="914400"/>
            <a:ext cx="7863962" cy="3200400"/>
          </a:xfrm>
        </p:spPr>
        <p:txBody>
          <a:bodyPr anchor="b"/>
          <a:lstStyle>
            <a:lvl1pPr>
              <a:defRPr sz="6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365701" y="1974851"/>
            <a:ext cx="12343597" cy="9747250"/>
          </a:xfrm>
        </p:spPr>
        <p:txBody>
          <a:bodyPr anchor="t"/>
          <a:lstStyle>
            <a:lvl1pPr marL="0" indent="0">
              <a:buNone/>
              <a:defRPr sz="6400"/>
            </a:lvl1pPr>
            <a:lvl2pPr marL="914354" indent="0">
              <a:buNone/>
              <a:defRPr sz="5600"/>
            </a:lvl2pPr>
            <a:lvl3pPr marL="1828709" indent="0">
              <a:buNone/>
              <a:defRPr sz="4800"/>
            </a:lvl3pPr>
            <a:lvl4pPr marL="2743063" indent="0">
              <a:buNone/>
              <a:defRPr sz="4000"/>
            </a:lvl4pPr>
            <a:lvl5pPr marL="3657417" indent="0">
              <a:buNone/>
              <a:defRPr sz="4000"/>
            </a:lvl5pPr>
            <a:lvl6pPr marL="4571771" indent="0">
              <a:buNone/>
              <a:defRPr sz="4000"/>
            </a:lvl6pPr>
            <a:lvl7pPr marL="5486126" indent="0">
              <a:buNone/>
              <a:defRPr sz="4000"/>
            </a:lvl7pPr>
            <a:lvl8pPr marL="6400480" indent="0">
              <a:buNone/>
              <a:defRPr sz="4000"/>
            </a:lvl8pPr>
            <a:lvl9pPr marL="7314834" indent="0">
              <a:buNone/>
              <a:defRPr sz="4000"/>
            </a:lvl9pPr>
          </a:lstStyle>
          <a:p>
            <a:r>
              <a:rPr lang="en-GB"/>
              <a:t>Click icon to add picture</a:t>
            </a:r>
            <a:endParaRPr lang="en-US" dirty="0"/>
          </a:p>
        </p:txBody>
      </p:sp>
      <p:sp>
        <p:nvSpPr>
          <p:cNvPr id="4" name="Text Placeholder 3"/>
          <p:cNvSpPr>
            <a:spLocks noGrp="1"/>
          </p:cNvSpPr>
          <p:nvPr>
            <p:ph type="body" sz="half" idx="2"/>
          </p:nvPr>
        </p:nvSpPr>
        <p:spPr>
          <a:xfrm>
            <a:off x="1679468" y="4114800"/>
            <a:ext cx="7863962" cy="7623176"/>
          </a:xfrm>
        </p:spPr>
        <p:txBody>
          <a:bodyPr/>
          <a:lstStyle>
            <a:lvl1pPr marL="0" indent="0">
              <a:buNone/>
              <a:defRPr sz="3200"/>
            </a:lvl1pPr>
            <a:lvl2pPr marL="914354" indent="0">
              <a:buNone/>
              <a:defRPr sz="2800"/>
            </a:lvl2pPr>
            <a:lvl3pPr marL="1828709" indent="0">
              <a:buNone/>
              <a:defRPr sz="2400"/>
            </a:lvl3pPr>
            <a:lvl4pPr marL="2743063" indent="0">
              <a:buNone/>
              <a:defRPr sz="2000"/>
            </a:lvl4pPr>
            <a:lvl5pPr marL="3657417" indent="0">
              <a:buNone/>
              <a:defRPr sz="2000"/>
            </a:lvl5pPr>
            <a:lvl6pPr marL="4571771" indent="0">
              <a:buNone/>
              <a:defRPr sz="2000"/>
            </a:lvl6pPr>
            <a:lvl7pPr marL="5486126" indent="0">
              <a:buNone/>
              <a:defRPr sz="2000"/>
            </a:lvl7pPr>
            <a:lvl8pPr marL="6400480" indent="0">
              <a:buNone/>
              <a:defRPr sz="2000"/>
            </a:lvl8pPr>
            <a:lvl9pPr marL="7314834" indent="0">
              <a:buNone/>
              <a:defRPr sz="2000"/>
            </a:lvl9pPr>
          </a:lstStyle>
          <a:p>
            <a:pPr lvl="0"/>
            <a:r>
              <a:rPr lang="en-GB"/>
              <a:t>Click to edit Master text styles</a:t>
            </a:r>
          </a:p>
        </p:txBody>
      </p:sp>
      <p:sp>
        <p:nvSpPr>
          <p:cNvPr id="5" name="Date Placeholder 4"/>
          <p:cNvSpPr>
            <a:spLocks noGrp="1"/>
          </p:cNvSpPr>
          <p:nvPr>
            <p:ph type="dt" sz="half" idx="10"/>
          </p:nvPr>
        </p:nvSpPr>
        <p:spPr/>
        <p:txBody>
          <a:bodyPr/>
          <a:lstStyle/>
          <a:p>
            <a:fld id="{7AB93E42-CD3E-D240-825D-88D0E894B96F}" type="datetimeFigureOut">
              <a:rPr lang="en-US" smtClean="0"/>
              <a:t>12/15/25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800378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12/15/25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791658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48664" y="730250"/>
            <a:ext cx="5257458" cy="11623676"/>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676291" y="730250"/>
            <a:ext cx="15467593" cy="1162367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12/15/25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3771609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291" y="730251"/>
            <a:ext cx="21029831" cy="265112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676291" y="3651250"/>
            <a:ext cx="21029831" cy="870267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fld id="{7AB93E42-CD3E-D240-825D-88D0E894B96F}" type="datetimeFigureOut">
              <a:rPr lang="en-US" smtClean="0"/>
              <a:t>12/15/25</a:t>
            </a:fld>
            <a:endParaRPr lang="en-US"/>
          </a:p>
        </p:txBody>
      </p:sp>
      <p:sp>
        <p:nvSpPr>
          <p:cNvPr id="5" name="Footer Placeholder 4"/>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11DE84EC-63AC-E642-A324-47403693B81A}" type="slidenum">
              <a:rPr lang="en-US" smtClean="0"/>
              <a:t>‹#›</a:t>
            </a:fld>
            <a:endParaRPr lang="en-US"/>
          </a:p>
        </p:txBody>
      </p:sp>
    </p:spTree>
    <p:extLst>
      <p:ext uri="{BB962C8B-B14F-4D97-AF65-F5344CB8AC3E}">
        <p14:creationId xmlns:p14="http://schemas.microsoft.com/office/powerpoint/2010/main" val="15767037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828709"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177" indent="-457177" algn="l" defTabSz="1828709"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531" indent="-457177" algn="l" defTabSz="1828709"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886" indent="-457177" algn="l" defTabSz="1828709"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1386A"/>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97CBA6B-6EFE-C356-288E-CF2D38C2EEE1}"/>
              </a:ext>
            </a:extLst>
          </p:cNvPr>
          <p:cNvSpPr txBox="1"/>
          <p:nvPr/>
        </p:nvSpPr>
        <p:spPr>
          <a:xfrm>
            <a:off x="2377938" y="4162843"/>
            <a:ext cx="14442767" cy="1661993"/>
          </a:xfrm>
          <a:prstGeom prst="rect">
            <a:avLst/>
          </a:prstGeom>
          <a:noFill/>
        </p:spPr>
        <p:txBody>
          <a:bodyPr wrap="square" rtlCol="0">
            <a:spAutoFit/>
          </a:bodyPr>
          <a:lstStyle/>
          <a:p>
            <a:r>
              <a:rPr lang="en-US" sz="10000" dirty="0">
                <a:solidFill>
                  <a:schemeClr val="bg1"/>
                </a:solidFill>
                <a:latin typeface="Source Sans Pro Light" panose="020B0403030403020204" pitchFamily="34" charset="0"/>
                <a:ea typeface="Source Sans Pro Light" panose="020B0403030403020204" pitchFamily="34" charset="0"/>
              </a:rPr>
              <a:t>Plasma screen heading</a:t>
            </a:r>
            <a:endParaRPr lang="en-GB" sz="10000" dirty="0">
              <a:solidFill>
                <a:schemeClr val="bg1"/>
              </a:solidFill>
              <a:latin typeface="Source Sans Pro Light" panose="020B0403030403020204" pitchFamily="34" charset="0"/>
              <a:ea typeface="Source Sans Pro Light" panose="020B0403030403020204" pitchFamily="34" charset="0"/>
            </a:endParaRPr>
          </a:p>
        </p:txBody>
      </p:sp>
      <p:pic>
        <p:nvPicPr>
          <p:cNvPr id="3" name="Picture 2">
            <a:extLst>
              <a:ext uri="{FF2B5EF4-FFF2-40B4-BE49-F238E27FC236}">
                <a16:creationId xmlns:a16="http://schemas.microsoft.com/office/drawing/2014/main" id="{665E0D2A-0CEF-FCA4-3A0F-5747EA1DAC79}"/>
              </a:ext>
            </a:extLst>
          </p:cNvPr>
          <p:cNvPicPr>
            <a:picLocks noChangeAspect="1"/>
          </p:cNvPicPr>
          <p:nvPr/>
        </p:nvPicPr>
        <p:blipFill>
          <a:blip r:embed="rId3"/>
          <a:stretch>
            <a:fillRect/>
          </a:stretch>
        </p:blipFill>
        <p:spPr>
          <a:xfrm>
            <a:off x="409280" y="-1848285"/>
            <a:ext cx="6842125" cy="6842125"/>
          </a:xfrm>
          <a:prstGeom prst="rect">
            <a:avLst/>
          </a:prstGeom>
        </p:spPr>
      </p:pic>
      <p:sp>
        <p:nvSpPr>
          <p:cNvPr id="5" name="Rectangle 4">
            <a:extLst>
              <a:ext uri="{FF2B5EF4-FFF2-40B4-BE49-F238E27FC236}">
                <a16:creationId xmlns:a16="http://schemas.microsoft.com/office/drawing/2014/main" id="{E8E5D65E-E717-217B-D594-17D8800B10F5}"/>
              </a:ext>
            </a:extLst>
          </p:cNvPr>
          <p:cNvSpPr/>
          <p:nvPr/>
        </p:nvSpPr>
        <p:spPr>
          <a:xfrm>
            <a:off x="2484265" y="10192859"/>
            <a:ext cx="2120594" cy="21621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0F187F9-6464-B474-DCA8-44D6314FC255}"/>
              </a:ext>
            </a:extLst>
          </p:cNvPr>
          <p:cNvSpPr txBox="1"/>
          <p:nvPr/>
        </p:nvSpPr>
        <p:spPr>
          <a:xfrm>
            <a:off x="4823987" y="10918860"/>
            <a:ext cx="2831455" cy="892552"/>
          </a:xfrm>
          <a:prstGeom prst="rect">
            <a:avLst/>
          </a:prstGeom>
          <a:noFill/>
        </p:spPr>
        <p:txBody>
          <a:bodyPr wrap="square" rtlCol="0">
            <a:spAutoFit/>
          </a:bodyPr>
          <a:lstStyle/>
          <a:p>
            <a:r>
              <a:rPr lang="en-US" sz="2600" b="1" dirty="0">
                <a:solidFill>
                  <a:schemeClr val="bg1"/>
                </a:solidFill>
                <a:latin typeface="Source Sans Pro" panose="020B0503030403020204" pitchFamily="34" charset="0"/>
                <a:ea typeface="Source Sans Pro" panose="020B0503030403020204" pitchFamily="34" charset="0"/>
              </a:rPr>
              <a:t>Scan or visit [link] to learn more</a:t>
            </a:r>
          </a:p>
        </p:txBody>
      </p:sp>
      <p:sp>
        <p:nvSpPr>
          <p:cNvPr id="9" name="TextBox 8">
            <a:extLst>
              <a:ext uri="{FF2B5EF4-FFF2-40B4-BE49-F238E27FC236}">
                <a16:creationId xmlns:a16="http://schemas.microsoft.com/office/drawing/2014/main" id="{C3039669-3340-597E-7366-B32E8FC2A927}"/>
              </a:ext>
            </a:extLst>
          </p:cNvPr>
          <p:cNvSpPr txBox="1"/>
          <p:nvPr/>
        </p:nvSpPr>
        <p:spPr>
          <a:xfrm>
            <a:off x="2441733" y="6000941"/>
            <a:ext cx="11678304" cy="2739211"/>
          </a:xfrm>
          <a:prstGeom prst="rect">
            <a:avLst/>
          </a:prstGeom>
          <a:noFill/>
        </p:spPr>
        <p:txBody>
          <a:bodyPr wrap="square">
            <a:spAutoFit/>
          </a:bodyPr>
          <a:lstStyle/>
          <a:p>
            <a:r>
              <a:rPr lang="en-GB" sz="3500" b="1" dirty="0">
                <a:solidFill>
                  <a:schemeClr val="bg1"/>
                </a:solidFill>
                <a:latin typeface="Source Sans Pro" panose="020B0503030403020204" pitchFamily="34" charset="0"/>
                <a:ea typeface="Source Sans Pro" panose="020B0503030403020204" pitchFamily="34" charset="0"/>
              </a:rPr>
              <a:t>Key details can go here. Key details can go here. Key details can go here. Key details can go here.</a:t>
            </a:r>
          </a:p>
          <a:p>
            <a:endParaRPr lang="en-GB" sz="2400" b="1" dirty="0">
              <a:solidFill>
                <a:schemeClr val="bg1"/>
              </a:solidFill>
              <a:latin typeface="Source Sans Pro" panose="020B0503030403020204" pitchFamily="34" charset="0"/>
              <a:ea typeface="Source Sans Pro" panose="020B0503030403020204" pitchFamily="34" charset="0"/>
            </a:endParaRPr>
          </a:p>
          <a:p>
            <a:r>
              <a:rPr lang="en-GB" sz="2600" dirty="0">
                <a:solidFill>
                  <a:schemeClr val="bg1"/>
                </a:solidFill>
                <a:latin typeface="Source Sans Pro" panose="020B0503030403020204" pitchFamily="34" charset="0"/>
                <a:ea typeface="Source Sans Pro" panose="020B0503030403020204" pitchFamily="34" charset="0"/>
              </a:rPr>
              <a:t>Body text paragraph can go there. Body text paragraph can go there. Body text paragraph can go there. Body text paragraph can go there. Body text paragraph can go there. Body text paragraph can go there. Body text paragraph can go there.  </a:t>
            </a:r>
          </a:p>
        </p:txBody>
      </p:sp>
    </p:spTree>
    <p:extLst>
      <p:ext uri="{BB962C8B-B14F-4D97-AF65-F5344CB8AC3E}">
        <p14:creationId xmlns:p14="http://schemas.microsoft.com/office/powerpoint/2010/main" val="325415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1386A"/>
        </a:solidFill>
        <a:effectLst/>
      </p:bgPr>
    </p:bg>
    <p:spTree>
      <p:nvGrpSpPr>
        <p:cNvPr id="1" name="">
          <a:extLst>
            <a:ext uri="{FF2B5EF4-FFF2-40B4-BE49-F238E27FC236}">
              <a16:creationId xmlns:a16="http://schemas.microsoft.com/office/drawing/2014/main" id="{C41D8BF6-FC64-449C-89BD-489713F58C4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AB9554D-E074-C9E6-B1F2-1DAC557AC58F}"/>
              </a:ext>
            </a:extLst>
          </p:cNvPr>
          <p:cNvSpPr txBox="1"/>
          <p:nvPr/>
        </p:nvSpPr>
        <p:spPr>
          <a:xfrm>
            <a:off x="2377938" y="4162843"/>
            <a:ext cx="14442767" cy="3170099"/>
          </a:xfrm>
          <a:prstGeom prst="rect">
            <a:avLst/>
          </a:prstGeom>
          <a:noFill/>
        </p:spPr>
        <p:txBody>
          <a:bodyPr wrap="square" rtlCol="0">
            <a:spAutoFit/>
          </a:bodyPr>
          <a:lstStyle/>
          <a:p>
            <a:r>
              <a:rPr lang="en-US" sz="10000" dirty="0">
                <a:solidFill>
                  <a:schemeClr val="bg1"/>
                </a:solidFill>
                <a:latin typeface="Source Sans Pro Light" panose="020B0403030403020204" pitchFamily="34" charset="0"/>
                <a:ea typeface="Source Sans Pro Light" panose="020B0403030403020204" pitchFamily="34" charset="0"/>
              </a:rPr>
              <a:t>Plasma screen heading</a:t>
            </a:r>
            <a:br>
              <a:rPr lang="en-US" sz="10000" dirty="0">
                <a:solidFill>
                  <a:schemeClr val="bg1"/>
                </a:solidFill>
                <a:latin typeface="Source Sans Pro Light" panose="020B0403030403020204" pitchFamily="34" charset="0"/>
                <a:ea typeface="Source Sans Pro Light" panose="020B0403030403020204" pitchFamily="34" charset="0"/>
              </a:rPr>
            </a:br>
            <a:r>
              <a:rPr lang="en-US" sz="10000" dirty="0">
                <a:solidFill>
                  <a:schemeClr val="bg1"/>
                </a:solidFill>
                <a:latin typeface="Source Sans Pro Light" panose="020B0403030403020204" pitchFamily="34" charset="0"/>
                <a:ea typeface="Source Sans Pro Light" panose="020B0403030403020204" pitchFamily="34" charset="0"/>
              </a:rPr>
              <a:t>over two lines</a:t>
            </a:r>
            <a:endParaRPr lang="en-GB" sz="10000" dirty="0">
              <a:solidFill>
                <a:schemeClr val="bg1"/>
              </a:solidFill>
              <a:latin typeface="Source Sans Pro Light" panose="020B0403030403020204" pitchFamily="34" charset="0"/>
              <a:ea typeface="Source Sans Pro Light" panose="020B0403030403020204" pitchFamily="34" charset="0"/>
            </a:endParaRPr>
          </a:p>
        </p:txBody>
      </p:sp>
      <p:pic>
        <p:nvPicPr>
          <p:cNvPr id="3" name="Picture 2">
            <a:extLst>
              <a:ext uri="{FF2B5EF4-FFF2-40B4-BE49-F238E27FC236}">
                <a16:creationId xmlns:a16="http://schemas.microsoft.com/office/drawing/2014/main" id="{60D67EC8-16E4-59C7-F7CC-16A0720D2C12}"/>
              </a:ext>
            </a:extLst>
          </p:cNvPr>
          <p:cNvPicPr>
            <a:picLocks noChangeAspect="1"/>
          </p:cNvPicPr>
          <p:nvPr/>
        </p:nvPicPr>
        <p:blipFill>
          <a:blip r:embed="rId3"/>
          <a:stretch>
            <a:fillRect/>
          </a:stretch>
        </p:blipFill>
        <p:spPr>
          <a:xfrm>
            <a:off x="409280" y="-1848285"/>
            <a:ext cx="6842125" cy="6842125"/>
          </a:xfrm>
          <a:prstGeom prst="rect">
            <a:avLst/>
          </a:prstGeom>
        </p:spPr>
      </p:pic>
      <p:sp>
        <p:nvSpPr>
          <p:cNvPr id="5" name="Rectangle 4">
            <a:extLst>
              <a:ext uri="{FF2B5EF4-FFF2-40B4-BE49-F238E27FC236}">
                <a16:creationId xmlns:a16="http://schemas.microsoft.com/office/drawing/2014/main" id="{DD9912FF-4315-CCE6-3F43-EC9A8CBFC79D}"/>
              </a:ext>
            </a:extLst>
          </p:cNvPr>
          <p:cNvSpPr/>
          <p:nvPr/>
        </p:nvSpPr>
        <p:spPr>
          <a:xfrm>
            <a:off x="2484265" y="10192859"/>
            <a:ext cx="2120594" cy="21621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4B96BAB-8BAD-5E77-68BB-7580E36D9A27}"/>
              </a:ext>
            </a:extLst>
          </p:cNvPr>
          <p:cNvSpPr txBox="1"/>
          <p:nvPr/>
        </p:nvSpPr>
        <p:spPr>
          <a:xfrm>
            <a:off x="4823987" y="10918860"/>
            <a:ext cx="2831455" cy="892552"/>
          </a:xfrm>
          <a:prstGeom prst="rect">
            <a:avLst/>
          </a:prstGeom>
          <a:noFill/>
        </p:spPr>
        <p:txBody>
          <a:bodyPr wrap="square" rtlCol="0">
            <a:spAutoFit/>
          </a:bodyPr>
          <a:lstStyle/>
          <a:p>
            <a:r>
              <a:rPr lang="en-US" sz="2600" b="1" dirty="0">
                <a:solidFill>
                  <a:schemeClr val="bg1"/>
                </a:solidFill>
                <a:latin typeface="Source Sans Pro" panose="020B0503030403020204" pitchFamily="34" charset="0"/>
                <a:ea typeface="Source Sans Pro" panose="020B0503030403020204" pitchFamily="34" charset="0"/>
              </a:rPr>
              <a:t>Scan or visit [link] to learn more</a:t>
            </a:r>
          </a:p>
        </p:txBody>
      </p:sp>
      <p:sp>
        <p:nvSpPr>
          <p:cNvPr id="9" name="TextBox 8">
            <a:extLst>
              <a:ext uri="{FF2B5EF4-FFF2-40B4-BE49-F238E27FC236}">
                <a16:creationId xmlns:a16="http://schemas.microsoft.com/office/drawing/2014/main" id="{BC7DB11C-ADE3-5C9A-C353-A78DF4C66CD4}"/>
              </a:ext>
            </a:extLst>
          </p:cNvPr>
          <p:cNvSpPr txBox="1"/>
          <p:nvPr/>
        </p:nvSpPr>
        <p:spPr>
          <a:xfrm>
            <a:off x="2441733" y="7673615"/>
            <a:ext cx="11678304" cy="1169551"/>
          </a:xfrm>
          <a:prstGeom prst="rect">
            <a:avLst/>
          </a:prstGeom>
          <a:noFill/>
        </p:spPr>
        <p:txBody>
          <a:bodyPr wrap="square">
            <a:spAutoFit/>
          </a:bodyPr>
          <a:lstStyle/>
          <a:p>
            <a:r>
              <a:rPr lang="en-GB" sz="3500" b="1" dirty="0">
                <a:solidFill>
                  <a:schemeClr val="bg1"/>
                </a:solidFill>
                <a:latin typeface="Source Sans Pro" panose="020B0503030403020204" pitchFamily="34" charset="0"/>
                <a:ea typeface="Source Sans Pro" panose="020B0503030403020204" pitchFamily="34" charset="0"/>
              </a:rPr>
              <a:t>Key details can go here. Key details can go here. Key details can go here. Key details can go here.</a:t>
            </a:r>
          </a:p>
        </p:txBody>
      </p:sp>
    </p:spTree>
    <p:extLst>
      <p:ext uri="{BB962C8B-B14F-4D97-AF65-F5344CB8AC3E}">
        <p14:creationId xmlns:p14="http://schemas.microsoft.com/office/powerpoint/2010/main" val="82673944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lasma_screen_1920x1080" id="{2F30AFF1-14C9-6043-818D-0778DD1276F2}" vid="{BCAD8D34-DF68-064F-8007-2268A541FFE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QMULDocumentTypeTaxHTField0 xmlns="http://schemas.microsoft.com/sharepoint/v3">
      <Terms xmlns="http://schemas.microsoft.com/office/infopath/2007/PartnerControls"/>
    </QMULDocumentTypeTaxHTField0>
    <TaxKeywordTaxHTField xmlns="d5efd484-15aa-41a0-83f6-0646502cb6d6">
      <Terms xmlns="http://schemas.microsoft.com/office/infopath/2007/PartnerControls"/>
    </TaxKeywordTaxHTField>
    <QMULProject xmlns="http://schemas.microsoft.com/sharepoint/v3" xsi:nil="true"/>
    <QMULOwner xmlns="http://schemas.microsoft.com/sharepoint/v3">
      <UserInfo>
        <DisplayName/>
        <AccountId xsi:nil="true"/>
        <AccountType/>
      </UserInfo>
    </QMULOwner>
    <QMULInformationClassificationTaxHTField0 xmlns="http://schemas.microsoft.com/sharepoint/v3">
      <Terms xmlns="http://schemas.microsoft.com/office/infopath/2007/PartnerControls">
        <TermInfo xmlns="http://schemas.microsoft.com/office/infopath/2007/PartnerControls">
          <TermName xmlns="http://schemas.microsoft.com/office/infopath/2007/PartnerControls">Protect</TermName>
          <TermId xmlns="http://schemas.microsoft.com/office/infopath/2007/PartnerControls">9124d8d9-0c1c-41e9-aa14-aba001e9a028</TermId>
        </TermInfo>
      </Terms>
    </QMULInformationClassificationTaxHTField0>
    <QMULAcademicYear xmlns="http://schemas.microsoft.com/sharepoint/v3" xsi:nil="true"/>
    <QMULDepartmentTaxHTField0 xmlns="http://schemas.microsoft.com/sharepoint/v3">
      <Terms xmlns="http://schemas.microsoft.com/office/infopath/2007/PartnerControls"/>
    </QMULDepartmentTaxHTField0>
    <QMULSchoolTaxHTField0 xmlns="http://schemas.microsoft.com/sharepoint/v3">
      <Terms xmlns="http://schemas.microsoft.com/office/infopath/2007/PartnerControls"/>
    </QMULSchoolTaxHTField0>
    <QMULDocumentStatusTaxHTField0 xmlns="http://schemas.microsoft.com/sharepoint/v3">
      <Terms xmlns="http://schemas.microsoft.com/office/infopath/2007/PartnerControls"/>
    </QMULDocumentStatusTaxHTField0>
    <QMULLocationTaxHTField0 xmlns="http://schemas.microsoft.com/sharepoint/v3">
      <Terms xmlns="http://schemas.microsoft.com/office/infopath/2007/PartnerControls"/>
    </QMULLocationTaxHTField0>
    <QMULReviewDate xmlns="http://schemas.microsoft.com/sharepoint/v3" xsi:nil="true"/>
    <lcf76f155ced4ddcb4097134ff3c332f xmlns="45ae7f3d-bcd0-4e4b-af93-f03a9fbb19b5">
      <Terms xmlns="http://schemas.microsoft.com/office/infopath/2007/PartnerControls"/>
    </lcf76f155ced4ddcb4097134ff3c332f>
    <TaxCatchAll xmlns="d5efd484-15aa-41a0-83f6-0646502cb6d6">
      <Value>1</Value>
    </TaxCatchAll>
  </documentManagement>
</p:properties>
</file>

<file path=customXml/item2.xml><?xml version="1.0" encoding="utf-8"?>
<ct:contentTypeSchema xmlns:ct="http://schemas.microsoft.com/office/2006/metadata/contentType" xmlns:ma="http://schemas.microsoft.com/office/2006/metadata/properties/metaAttributes" ct:_="" ma:_="" ma:contentTypeName="QMUL Document" ma:contentTypeID="0x0101005EA864BF41DF8A41860E925F5B29BCF500AD04A85D9458C94DBE97317C2C8DFF5C" ma:contentTypeVersion="47" ma:contentTypeDescription="" ma:contentTypeScope="" ma:versionID="6080952a0b83683dd369f903f34c0154">
  <xsd:schema xmlns:xsd="http://www.w3.org/2001/XMLSchema" xmlns:xs="http://www.w3.org/2001/XMLSchema" xmlns:p="http://schemas.microsoft.com/office/2006/metadata/properties" xmlns:ns1="http://schemas.microsoft.com/sharepoint/v3" xmlns:ns2="d5efd484-15aa-41a0-83f6-0646502cb6d6" xmlns:ns3="45ae7f3d-bcd0-4e4b-af93-f03a9fbb19b5" xmlns:ns4="6649982f-b66b-4072-8006-4697fed55f9d" targetNamespace="http://schemas.microsoft.com/office/2006/metadata/properties" ma:root="true" ma:fieldsID="d32129b11b8ea24ce6cabcaa21d1bfbb" ns1:_="" ns2:_="" ns3:_="" ns4:_="">
    <xsd:import namespace="http://schemas.microsoft.com/sharepoint/v3"/>
    <xsd:import namespace="d5efd484-15aa-41a0-83f6-0646502cb6d6"/>
    <xsd:import namespace="45ae7f3d-bcd0-4e4b-af93-f03a9fbb19b5"/>
    <xsd:import namespace="6649982f-b66b-4072-8006-4697fed55f9d"/>
    <xsd:element name="properties">
      <xsd:complexType>
        <xsd:sequence>
          <xsd:element name="documentManagement">
            <xsd:complexType>
              <xsd:all>
                <xsd:element ref="ns1:QMULDocumentStatusTaxHTField0" minOccurs="0"/>
                <xsd:element ref="ns1:QMULDepartmentTaxHTField0" minOccurs="0"/>
                <xsd:element ref="ns1:QMULSchoolTaxHTField0" minOccurs="0"/>
                <xsd:element ref="ns1:QMULDocumentTypeTaxHTField0" minOccurs="0"/>
                <xsd:element ref="ns1:QMULLocationTaxHTField0" minOccurs="0"/>
                <xsd:element ref="ns1:QMULInformationClassificationTaxHTField0" minOccurs="0"/>
                <xsd:element ref="ns1:QMULAcademicYear" minOccurs="0"/>
                <xsd:element ref="ns1:QMULProject" minOccurs="0"/>
                <xsd:element ref="ns1:QMULReviewDate" minOccurs="0"/>
                <xsd:element ref="ns1:QMULOwner" minOccurs="0"/>
                <xsd:element ref="ns2:TaxKeywordTaxHTField" minOccurs="0"/>
                <xsd:element ref="ns2:TaxCatchAll" minOccurs="0"/>
                <xsd:element ref="ns2:TaxCatchAllLabel"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3:MediaServiceLocation" minOccurs="0"/>
                <xsd:element ref="ns3:MediaLengthInSeconds"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QMULDocumentStatusTaxHTField0" ma:index="8" nillable="true" ma:taxonomy="true" ma:internalName="QMULDocumentStatusTaxHTField0" ma:taxonomyFieldName="QMULDocumentStatus" ma:displayName="Document Status" ma:default="" ma:fieldId="{083bdfb7-9f4e-4bc9-b582-62ed6b950f9e}" ma:sspId="9c18f9b8-5ae4-4f0b-a238-a922c51e2dda" ma:termSetId="780aba48-6c17-4ca0-84b9-f0207a095630" ma:anchorId="00000000-0000-0000-0000-000000000000" ma:open="false" ma:isKeyword="false">
      <xsd:complexType>
        <xsd:sequence>
          <xsd:element ref="pc:Terms" minOccurs="0" maxOccurs="1"/>
        </xsd:sequence>
      </xsd:complexType>
    </xsd:element>
    <xsd:element name="QMULDepartmentTaxHTField0" ma:index="10" nillable="true" ma:taxonomy="true" ma:internalName="QMULDepartmentTaxHTField0" ma:taxonomyFieldName="QMULDepartment" ma:displayName="Department" ma:readOnly="false" ma:default="" ma:fieldId="{2a7d89f9-5f8e-4c42-ab4f-aa1fc3002ea0}" ma:sspId="9c18f9b8-5ae4-4f0b-a238-a922c51e2dda" ma:termSetId="28874c57-2df5-45e8-a804-d15afc96d4ee" ma:anchorId="00000000-0000-0000-0000-000000000000" ma:open="false" ma:isKeyword="false">
      <xsd:complexType>
        <xsd:sequence>
          <xsd:element ref="pc:Terms" minOccurs="0" maxOccurs="1"/>
        </xsd:sequence>
      </xsd:complexType>
    </xsd:element>
    <xsd:element name="QMULSchoolTaxHTField0" ma:index="12" nillable="true" ma:taxonomy="true" ma:internalName="QMULSchoolTaxHTField0" ma:taxonomyFieldName="QMULSchool" ma:displayName="School" ma:readOnly="false" ma:default="" ma:fieldId="{46346f8e-3161-4021-8b14-3dcca2e3ca8d}" ma:sspId="9c18f9b8-5ae4-4f0b-a238-a922c51e2dda" ma:termSetId="0f9f7e9f-7d6b-4cae-9193-a3e3200f87de" ma:anchorId="00000000-0000-0000-0000-000000000000" ma:open="false" ma:isKeyword="false">
      <xsd:complexType>
        <xsd:sequence>
          <xsd:element ref="pc:Terms" minOccurs="0" maxOccurs="1"/>
        </xsd:sequence>
      </xsd:complexType>
    </xsd:element>
    <xsd:element name="QMULDocumentTypeTaxHTField0" ma:index="14" nillable="true" ma:taxonomy="true" ma:internalName="QMULDocumentTypeTaxHTField0" ma:taxonomyFieldName="QMULDocumentType" ma:displayName="Document Type" ma:default="" ma:fieldId="{2596c3af-0d77-4ea4-a15d-d3f71457b096}" ma:sspId="9c18f9b8-5ae4-4f0b-a238-a922c51e2dda" ma:termSetId="8ec3f1bd-c4f8-46a7-ae88-878ed3be39d1" ma:anchorId="00000000-0000-0000-0000-000000000000" ma:open="false" ma:isKeyword="false">
      <xsd:complexType>
        <xsd:sequence>
          <xsd:element ref="pc:Terms" minOccurs="0" maxOccurs="1"/>
        </xsd:sequence>
      </xsd:complexType>
    </xsd:element>
    <xsd:element name="QMULLocationTaxHTField0" ma:index="16" nillable="true" ma:taxonomy="true" ma:internalName="QMULLocationTaxHTField0" ma:taxonomyFieldName="QMULLocation" ma:displayName="Location" ma:default="" ma:fieldId="{29b985f4-a05e-4f39-b5da-e9fb81ddaa79}" ma:sspId="9c18f9b8-5ae4-4f0b-a238-a922c51e2dda" ma:termSetId="5327f1c4-618f-4317-b197-fc29da39fa66" ma:anchorId="00000000-0000-0000-0000-000000000000" ma:open="false" ma:isKeyword="false">
      <xsd:complexType>
        <xsd:sequence>
          <xsd:element ref="pc:Terms" minOccurs="0" maxOccurs="1"/>
        </xsd:sequence>
      </xsd:complexType>
    </xsd:element>
    <xsd:element name="QMULInformationClassificationTaxHTField0" ma:index="18" nillable="true" ma:taxonomy="true" ma:internalName="QMULInformationClassificationTaxHTField0" ma:taxonomyFieldName="QMULInformationClassification" ma:displayName="Information Classification" ma:default="1;#Protect|9124d8d9-0c1c-41e9-aa14-aba001e9a028" ma:fieldId="{57b3469a-2ea1-4a06-a2d1-c99ce62a5d6f}" ma:sspId="9c18f9b8-5ae4-4f0b-a238-a922c51e2dda" ma:termSetId="a3d7b326-4e5e-4e73-95fa-6245adfab113" ma:anchorId="00000000-0000-0000-0000-000000000000" ma:open="false" ma:isKeyword="false">
      <xsd:complexType>
        <xsd:sequence>
          <xsd:element ref="pc:Terms" minOccurs="0" maxOccurs="1"/>
        </xsd:sequence>
      </xsd:complexType>
    </xsd:element>
    <xsd:element name="QMULAcademicYear" ma:index="20" nillable="true" ma:displayName="Academic Year" ma:decimals="0" ma:internalName="QMULAcademicYear" ma:percentage="FALSE">
      <xsd:simpleType>
        <xsd:restriction base="dms:Number">
          <xsd:maxInclusive value="9999"/>
          <xsd:minInclusive value="1000"/>
        </xsd:restriction>
      </xsd:simpleType>
    </xsd:element>
    <xsd:element name="QMULProject" ma:index="21" nillable="true" ma:displayName="Project" ma:internalName="QMULProject">
      <xsd:simpleType>
        <xsd:restriction base="dms:Text">
          <xsd:maxLength value="255"/>
        </xsd:restriction>
      </xsd:simpleType>
    </xsd:element>
    <xsd:element name="QMULReviewDate" ma:index="22" nillable="true" ma:displayName="Review Date" ma:format="DateOnly" ma:internalName="QMULReviewDate">
      <xsd:simpleType>
        <xsd:restriction base="dms:DateTime"/>
      </xsd:simpleType>
    </xsd:element>
    <xsd:element name="QMULOwner" ma:index="23" nillable="true" ma:displayName="Owner" ma:list="UserInfo" ma:SharePointGroup="0" ma:internalName="QMULOwner"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5efd484-15aa-41a0-83f6-0646502cb6d6" elementFormDefault="qualified">
    <xsd:import namespace="http://schemas.microsoft.com/office/2006/documentManagement/types"/>
    <xsd:import namespace="http://schemas.microsoft.com/office/infopath/2007/PartnerControls"/>
    <xsd:element name="TaxKeywordTaxHTField" ma:index="24" nillable="true" ma:taxonomy="true" ma:internalName="TaxKeywordTaxHTField" ma:taxonomyFieldName="TaxKeyword" ma:displayName="Enterprise Keywords" ma:fieldId="{23f27201-bee3-471e-b2e7-b64fd8b7ca38}" ma:taxonomyMulti="true" ma:sspId="9c18f9b8-5ae4-4f0b-a238-a922c51e2dda" ma:termSetId="00000000-0000-0000-0000-000000000000" ma:anchorId="00000000-0000-0000-0000-000000000000" ma:open="true" ma:isKeyword="true">
      <xsd:complexType>
        <xsd:sequence>
          <xsd:element ref="pc:Terms" minOccurs="0" maxOccurs="1"/>
        </xsd:sequence>
      </xsd:complexType>
    </xsd:element>
    <xsd:element name="TaxCatchAll" ma:index="26" nillable="true" ma:displayName="Taxonomy Catch All Column" ma:hidden="true" ma:list="{2a7529b9-a3eb-44e9-919b-0c3dc59600a2}" ma:internalName="TaxCatchAll" ma:showField="CatchAllData" ma:web="6649982f-b66b-4072-8006-4697fed55f9d">
      <xsd:complexType>
        <xsd:complexContent>
          <xsd:extension base="dms:MultiChoiceLookup">
            <xsd:sequence>
              <xsd:element name="Value" type="dms:Lookup" maxOccurs="unbounded" minOccurs="0" nillable="true"/>
            </xsd:sequence>
          </xsd:extension>
        </xsd:complexContent>
      </xsd:complexType>
    </xsd:element>
    <xsd:element name="TaxCatchAllLabel" ma:index="27" nillable="true" ma:displayName="Taxonomy Catch All Column1" ma:hidden="true" ma:list="{2a7529b9-a3eb-44e9-919b-0c3dc59600a2}" ma:internalName="TaxCatchAllLabel" ma:readOnly="true" ma:showField="CatchAllDataLabel" ma:web="6649982f-b66b-4072-8006-4697fed55f9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ae7f3d-bcd0-4e4b-af93-f03a9fbb19b5"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AutoTags" ma:index="32" nillable="true" ma:displayName="Tags" ma:internalName="MediaServiceAutoTags" ma:readOnly="true">
      <xsd:simpleType>
        <xsd:restriction base="dms:Text"/>
      </xsd:simpleType>
    </xsd:element>
    <xsd:element name="MediaServiceOCR" ma:index="33" nillable="true" ma:displayName="Extracted Text" ma:internalName="MediaServiceOCR" ma:readOnly="true">
      <xsd:simpleType>
        <xsd:restriction base="dms:Note">
          <xsd:maxLength value="255"/>
        </xsd:restriction>
      </xsd:simpleType>
    </xsd:element>
    <xsd:element name="MediaServiceGenerationTime" ma:index="34" nillable="true" ma:displayName="MediaServiceGenerationTime" ma:hidden="true" ma:internalName="MediaServiceGenerationTime" ma:readOnly="true">
      <xsd:simpleType>
        <xsd:restriction base="dms:Text"/>
      </xsd:simpleType>
    </xsd:element>
    <xsd:element name="MediaServiceEventHashCode" ma:index="35" nillable="true" ma:displayName="MediaServiceEventHashCode" ma:hidden="true" ma:internalName="MediaServiceEventHashCode" ma:readOnly="true">
      <xsd:simpleType>
        <xsd:restriction base="dms:Text"/>
      </xsd:simpleType>
    </xsd:element>
    <xsd:element name="MediaServiceDateTaken" ma:index="36" nillable="true" ma:displayName="MediaServiceDateTaken" ma:hidden="true" ma:internalName="MediaServiceDateTaken" ma:readOnly="true">
      <xsd:simpleType>
        <xsd:restriction base="dms:Text"/>
      </xsd:simpleType>
    </xsd:element>
    <xsd:element name="MediaServiceLocation" ma:index="39" nillable="true" ma:displayName="Location" ma:internalName="MediaServiceLocation" ma:readOnly="true">
      <xsd:simpleType>
        <xsd:restriction base="dms:Text"/>
      </xsd:simpleType>
    </xsd:element>
    <xsd:element name="MediaLengthInSeconds" ma:index="40" nillable="true" ma:displayName="Length (seconds)" ma:internalName="MediaLengthInSeconds" ma:readOnly="true">
      <xsd:simpleType>
        <xsd:restriction base="dms:Unknown"/>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9c18f9b8-5ae4-4f0b-a238-a922c51e2dd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4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BillingMetadata" ma:index="4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649982f-b66b-4072-8006-4697fed55f9d"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haredContentType xmlns="Microsoft.SharePoint.Taxonomy.ContentTypeSync" SourceId="9c18f9b8-5ae4-4f0b-a238-a922c51e2dda" ContentTypeId="0x0101005EA864BF41DF8A41860E925F5B29BCF5" PreviousValue="false"/>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57AFEA-374A-445A-ABDA-82E4F37ACFF1}">
  <ds:schemaRefs>
    <ds:schemaRef ds:uri="45ae7f3d-bcd0-4e4b-af93-f03a9fbb19b5"/>
    <ds:schemaRef ds:uri="d5efd484-15aa-41a0-83f6-0646502cb6d6"/>
    <ds:schemaRef ds:uri="http://purl.org/dc/dcmitype/"/>
    <ds:schemaRef ds:uri="http://www.w3.org/XML/1998/namespace"/>
    <ds:schemaRef ds:uri="http://schemas.openxmlformats.org/package/2006/metadata/core-properties"/>
    <ds:schemaRef ds:uri="http://schemas.microsoft.com/office/infopath/2007/PartnerControls"/>
    <ds:schemaRef ds:uri="http://schemas.microsoft.com/sharepoint/v3"/>
    <ds:schemaRef ds:uri="http://schemas.microsoft.com/office/2006/metadata/properties"/>
    <ds:schemaRef ds:uri="http://purl.org/dc/elements/1.1/"/>
    <ds:schemaRef ds:uri="http://purl.org/dc/terms/"/>
    <ds:schemaRef ds:uri="http://schemas.microsoft.com/office/2006/documentManagement/types"/>
    <ds:schemaRef ds:uri="6649982f-b66b-4072-8006-4697fed55f9d"/>
  </ds:schemaRefs>
</ds:datastoreItem>
</file>

<file path=customXml/itemProps2.xml><?xml version="1.0" encoding="utf-8"?>
<ds:datastoreItem xmlns:ds="http://schemas.openxmlformats.org/officeDocument/2006/customXml" ds:itemID="{065854A1-D2E4-4AFB-A0DF-7D14F03B46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5efd484-15aa-41a0-83f6-0646502cb6d6"/>
    <ds:schemaRef ds:uri="45ae7f3d-bcd0-4e4b-af93-f03a9fbb19b5"/>
    <ds:schemaRef ds:uri="6649982f-b66b-4072-8006-4697fed55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85150CA-DD4C-4E70-B74F-7B82A4E413CF}">
  <ds:schemaRefs>
    <ds:schemaRef ds:uri="Microsoft.SharePoint.Taxonomy.ContentTypeSync"/>
  </ds:schemaRefs>
</ds:datastoreItem>
</file>

<file path=customXml/itemProps4.xml><?xml version="1.0" encoding="utf-8"?>
<ds:datastoreItem xmlns:ds="http://schemas.openxmlformats.org/officeDocument/2006/customXml" ds:itemID="{9ED054B8-4CB2-4010-B649-2F415ED0549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TotalTime>
  <Words>127</Words>
  <Application>Microsoft Macintosh PowerPoint</Application>
  <PresentationFormat>Custom</PresentationFormat>
  <Paragraphs>10</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Source Sans Pro</vt:lpstr>
      <vt:lpstr>Source Sans Pro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Kirstie Smith</dc:creator>
  <cp:lastModifiedBy>Kirstie Smith</cp:lastModifiedBy>
  <cp:revision>1</cp:revision>
  <dcterms:created xsi:type="dcterms:W3CDTF">2025-12-15T13:15:17Z</dcterms:created>
  <dcterms:modified xsi:type="dcterms:W3CDTF">2025-12-15T13:26:01Z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QMULInformationClassification">
    <vt:lpwstr>1;#Protect|9124d8d9-0c1c-41e9-aa14-aba001e9a028</vt:lpwstr>
  </property>
  <property fmtid="{D5CDD505-2E9C-101B-9397-08002B2CF9AE}" pid="3" name="ContentTypeId">
    <vt:lpwstr>0x0101005EA864BF41DF8A41860E925F5B29BCF500AD04A85D9458C94DBE97317C2C8DFF5C</vt:lpwstr>
  </property>
  <property fmtid="{D5CDD505-2E9C-101B-9397-08002B2CF9AE}" pid="4" name="TaxKeyword">
    <vt:lpwstr/>
  </property>
  <property fmtid="{D5CDD505-2E9C-101B-9397-08002B2CF9AE}" pid="5" name="QMULDocumentStatus">
    <vt:lpwstr/>
  </property>
  <property fmtid="{D5CDD505-2E9C-101B-9397-08002B2CF9AE}" pid="6" name="MediaServiceImageTags">
    <vt:lpwstr/>
  </property>
  <property fmtid="{D5CDD505-2E9C-101B-9397-08002B2CF9AE}" pid="7" name="QMULLocation">
    <vt:lpwstr/>
  </property>
  <property fmtid="{D5CDD505-2E9C-101B-9397-08002B2CF9AE}" pid="8" name="QMULDepartment">
    <vt:lpwstr/>
  </property>
  <property fmtid="{D5CDD505-2E9C-101B-9397-08002B2CF9AE}" pid="9" name="QMULDocumentType">
    <vt:lpwstr/>
  </property>
  <property fmtid="{D5CDD505-2E9C-101B-9397-08002B2CF9AE}" pid="10" name="QMULSchool">
    <vt:lpwstr/>
  </property>
</Properties>
</file>