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1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DD0B69D-9948-46F3-B07D-8BF81D90CAFD}">
          <p14:sldIdLst>
            <p14:sldId id="256"/>
            <p14:sldId id="257"/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3D74"/>
    <a:srgbClr val="EC008C"/>
    <a:srgbClr val="2DB8C5"/>
    <a:srgbClr val="73B82B"/>
    <a:srgbClr val="F18500"/>
    <a:srgbClr val="10746A"/>
    <a:srgbClr val="8D3786"/>
    <a:srgbClr val="CDA60C"/>
    <a:srgbClr val="2DB862"/>
    <a:srgbClr val="0096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DA9522-E2E6-C446-BE50-DBB319215898}" v="2" dt="2023-10-20T08:50:05.9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70136" autoAdjust="0"/>
  </p:normalViewPr>
  <p:slideViewPr>
    <p:cSldViewPr snapToGrid="0" snapToObjects="1">
      <p:cViewPr varScale="1">
        <p:scale>
          <a:sx n="87" d="100"/>
          <a:sy n="87" d="100"/>
        </p:scale>
        <p:origin x="1072" y="20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5" d="100"/>
          <a:sy n="55" d="100"/>
        </p:scale>
        <p:origin x="2604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5" Type="http://schemas.openxmlformats.org/officeDocument/2006/relationships/customXml" Target="../customXml/item3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rstie Smith" userId="8c0866de-176b-4465-b2e8-451472a10f8a" providerId="ADAL" clId="{52DA9522-E2E6-C446-BE50-DBB319215898}"/>
    <pc:docChg chg="undo custSel modSld">
      <pc:chgData name="Kirstie Smith" userId="8c0866de-176b-4465-b2e8-451472a10f8a" providerId="ADAL" clId="{52DA9522-E2E6-C446-BE50-DBB319215898}" dt="2023-10-20T08:50:21.813" v="32" actId="20577"/>
      <pc:docMkLst>
        <pc:docMk/>
      </pc:docMkLst>
      <pc:sldChg chg="modSp mod">
        <pc:chgData name="Kirstie Smith" userId="8c0866de-176b-4465-b2e8-451472a10f8a" providerId="ADAL" clId="{52DA9522-E2E6-C446-BE50-DBB319215898}" dt="2023-10-20T08:49:40.692" v="22" actId="20577"/>
        <pc:sldMkLst>
          <pc:docMk/>
          <pc:sldMk cId="1863928317" sldId="256"/>
        </pc:sldMkLst>
        <pc:spChg chg="mod">
          <ac:chgData name="Kirstie Smith" userId="8c0866de-176b-4465-b2e8-451472a10f8a" providerId="ADAL" clId="{52DA9522-E2E6-C446-BE50-DBB319215898}" dt="2023-10-20T08:49:40.692" v="22" actId="20577"/>
          <ac:spMkLst>
            <pc:docMk/>
            <pc:sldMk cId="1863928317" sldId="256"/>
            <ac:spMk id="14" creationId="{1A4CED32-1C7C-4185-87BE-1BA967E80DD7}"/>
          </ac:spMkLst>
        </pc:spChg>
        <pc:spChg chg="mod">
          <ac:chgData name="Kirstie Smith" userId="8c0866de-176b-4465-b2e8-451472a10f8a" providerId="ADAL" clId="{52DA9522-E2E6-C446-BE50-DBB319215898}" dt="2023-10-20T08:49:29.770" v="14" actId="2711"/>
          <ac:spMkLst>
            <pc:docMk/>
            <pc:sldMk cId="1863928317" sldId="256"/>
            <ac:spMk id="15" creationId="{B18183AB-3912-4031-B3A0-6DDA42C14CAF}"/>
          </ac:spMkLst>
        </pc:spChg>
      </pc:sldChg>
      <pc:sldChg chg="addSp delSp modSp mod">
        <pc:chgData name="Kirstie Smith" userId="8c0866de-176b-4465-b2e8-451472a10f8a" providerId="ADAL" clId="{52DA9522-E2E6-C446-BE50-DBB319215898}" dt="2023-10-20T08:49:56.168" v="26"/>
        <pc:sldMkLst>
          <pc:docMk/>
          <pc:sldMk cId="2143892285" sldId="257"/>
        </pc:sldMkLst>
        <pc:spChg chg="add del mod">
          <ac:chgData name="Kirstie Smith" userId="8c0866de-176b-4465-b2e8-451472a10f8a" providerId="ADAL" clId="{52DA9522-E2E6-C446-BE50-DBB319215898}" dt="2023-10-20T08:49:53.259" v="24" actId="478"/>
          <ac:spMkLst>
            <pc:docMk/>
            <pc:sldMk cId="2143892285" sldId="257"/>
            <ac:spMk id="3" creationId="{96E5E7A4-03BB-FA20-301E-7F318C2C6380}"/>
          </ac:spMkLst>
        </pc:spChg>
        <pc:spChg chg="add del mod">
          <ac:chgData name="Kirstie Smith" userId="8c0866de-176b-4465-b2e8-451472a10f8a" providerId="ADAL" clId="{52DA9522-E2E6-C446-BE50-DBB319215898}" dt="2023-10-20T08:49:55.285" v="25" actId="478"/>
          <ac:spMkLst>
            <pc:docMk/>
            <pc:sldMk cId="2143892285" sldId="257"/>
            <ac:spMk id="5" creationId="{9D9A629C-1987-85F8-6184-802A1AE1FCE9}"/>
          </ac:spMkLst>
        </pc:spChg>
        <pc:spChg chg="add mod">
          <ac:chgData name="Kirstie Smith" userId="8c0866de-176b-4465-b2e8-451472a10f8a" providerId="ADAL" clId="{52DA9522-E2E6-C446-BE50-DBB319215898}" dt="2023-10-20T08:49:56.168" v="26"/>
          <ac:spMkLst>
            <pc:docMk/>
            <pc:sldMk cId="2143892285" sldId="257"/>
            <ac:spMk id="6" creationId="{B1283E7C-1FF9-5471-C91A-7C3854366683}"/>
          </ac:spMkLst>
        </pc:spChg>
        <pc:spChg chg="add mod">
          <ac:chgData name="Kirstie Smith" userId="8c0866de-176b-4465-b2e8-451472a10f8a" providerId="ADAL" clId="{52DA9522-E2E6-C446-BE50-DBB319215898}" dt="2023-10-20T08:49:56.168" v="26"/>
          <ac:spMkLst>
            <pc:docMk/>
            <pc:sldMk cId="2143892285" sldId="257"/>
            <ac:spMk id="7" creationId="{FDA0FED0-CC4A-8DBE-A001-4019E5A7093E}"/>
          </ac:spMkLst>
        </pc:spChg>
        <pc:spChg chg="del">
          <ac:chgData name="Kirstie Smith" userId="8c0866de-176b-4465-b2e8-451472a10f8a" providerId="ADAL" clId="{52DA9522-E2E6-C446-BE50-DBB319215898}" dt="2023-10-20T08:49:48.249" v="23" actId="478"/>
          <ac:spMkLst>
            <pc:docMk/>
            <pc:sldMk cId="2143892285" sldId="257"/>
            <ac:spMk id="13" creationId="{C7F9C7E3-6C38-05A5-A6C6-2CAEB54E3402}"/>
          </ac:spMkLst>
        </pc:spChg>
        <pc:spChg chg="del">
          <ac:chgData name="Kirstie Smith" userId="8c0866de-176b-4465-b2e8-451472a10f8a" providerId="ADAL" clId="{52DA9522-E2E6-C446-BE50-DBB319215898}" dt="2023-10-20T08:49:48.249" v="23" actId="478"/>
          <ac:spMkLst>
            <pc:docMk/>
            <pc:sldMk cId="2143892285" sldId="257"/>
            <ac:spMk id="14" creationId="{8BA02E9F-543D-8458-41A3-FCCA35A77A0B}"/>
          </ac:spMkLst>
        </pc:spChg>
      </pc:sldChg>
      <pc:sldChg chg="addSp delSp modSp mod modNotesTx">
        <pc:chgData name="Kirstie Smith" userId="8c0866de-176b-4465-b2e8-451472a10f8a" providerId="ADAL" clId="{52DA9522-E2E6-C446-BE50-DBB319215898}" dt="2023-10-20T08:50:21.813" v="32" actId="20577"/>
        <pc:sldMkLst>
          <pc:docMk/>
          <pc:sldMk cId="3054445849" sldId="259"/>
        </pc:sldMkLst>
        <pc:spChg chg="del">
          <ac:chgData name="Kirstie Smith" userId="8c0866de-176b-4465-b2e8-451472a10f8a" providerId="ADAL" clId="{52DA9522-E2E6-C446-BE50-DBB319215898}" dt="2023-10-20T08:50:00.302" v="27" actId="478"/>
          <ac:spMkLst>
            <pc:docMk/>
            <pc:sldMk cId="3054445849" sldId="259"/>
            <ac:spMk id="2" creationId="{725B8BBF-2181-2CD6-319E-B088B1099B46}"/>
          </ac:spMkLst>
        </pc:spChg>
        <pc:spChg chg="del">
          <ac:chgData name="Kirstie Smith" userId="8c0866de-176b-4465-b2e8-451472a10f8a" providerId="ADAL" clId="{52DA9522-E2E6-C446-BE50-DBB319215898}" dt="2023-10-20T08:50:02.351" v="28" actId="478"/>
          <ac:spMkLst>
            <pc:docMk/>
            <pc:sldMk cId="3054445849" sldId="259"/>
            <ac:spMk id="3" creationId="{CEEE53C1-E828-B234-7D87-7CF8652B3502}"/>
          </ac:spMkLst>
        </pc:spChg>
        <pc:spChg chg="add mod">
          <ac:chgData name="Kirstie Smith" userId="8c0866de-176b-4465-b2e8-451472a10f8a" providerId="ADAL" clId="{52DA9522-E2E6-C446-BE50-DBB319215898}" dt="2023-10-20T08:50:08.600" v="30" actId="207"/>
          <ac:spMkLst>
            <pc:docMk/>
            <pc:sldMk cId="3054445849" sldId="259"/>
            <ac:spMk id="4" creationId="{825F8597-FF99-BE32-4098-DBDFA2B2991D}"/>
          </ac:spMkLst>
        </pc:spChg>
        <pc:spChg chg="add mod">
          <ac:chgData name="Kirstie Smith" userId="8c0866de-176b-4465-b2e8-451472a10f8a" providerId="ADAL" clId="{52DA9522-E2E6-C446-BE50-DBB319215898}" dt="2023-10-20T08:50:13.520" v="31" actId="120"/>
          <ac:spMkLst>
            <pc:docMk/>
            <pc:sldMk cId="3054445849" sldId="259"/>
            <ac:spMk id="5" creationId="{BA842E48-2A68-26BA-480F-F748FE6CB72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9664FB5-82AF-48A4-80F1-9AEEE0DF4B0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F0742E-D5E1-4FF3-A442-958EA2A7869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D066F8-4FE9-4315-A56E-3EA256F5907F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F2F771-FAFF-4FF6-AE5C-96F43E8CB7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B88F3-0CB9-4921-9214-BFA9C4B808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73B9F-E786-4DE9-B054-AF2D3B6423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1152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AD6F77-CFCE-A445-8E2C-54D16F9EECCC}" type="datetimeFigureOut">
              <a:rPr lang="en-US" smtClean="0"/>
              <a:t>10/20/23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942D00-D33B-6747-961F-9152114FB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403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grey blocks indicate areas where you should not place content. These boxes contain the date/time and taskbar icons from the login screen. Please delete them once you finish your design.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42D00-D33B-6747-961F-9152114FB4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915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grey blocks indicate areas where you should not place content. These boxes contain the date/time and taskbar icons from the login screen. Please delete them once you finish your design.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42D00-D33B-6747-961F-9152114FB45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370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42D00-D33B-6747-961F-9152114FB45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860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10/20/23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392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10/20/23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462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10/20/23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945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rt Cover 1">
    <p:bg>
      <p:bgPr>
        <a:solidFill>
          <a:srgbClr val="1C3D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258133" y="2335461"/>
            <a:ext cx="10494433" cy="1562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33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page – </a:t>
            </a:r>
            <a:br>
              <a:rPr lang="en-US" dirty="0"/>
            </a:br>
            <a:r>
              <a:rPr lang="en-US" dirty="0"/>
              <a:t>Arial Bold 40pt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1258132" y="3964850"/>
            <a:ext cx="10494433" cy="1562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Insert sub-heading / date</a:t>
            </a:r>
          </a:p>
        </p:txBody>
      </p:sp>
    </p:spTree>
    <p:extLst>
      <p:ext uri="{BB962C8B-B14F-4D97-AF65-F5344CB8AC3E}">
        <p14:creationId xmlns:p14="http://schemas.microsoft.com/office/powerpoint/2010/main" val="34999856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gradFill>
          <a:gsLst>
            <a:gs pos="7000">
              <a:srgbClr val="1C3D74"/>
            </a:gs>
            <a:gs pos="100000">
              <a:srgbClr val="2DB8C5"/>
            </a:gs>
          </a:gsLst>
          <a:lin ang="19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258133" y="2335461"/>
            <a:ext cx="10494433" cy="1562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33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page – </a:t>
            </a:r>
            <a:br>
              <a:rPr lang="en-US" dirty="0"/>
            </a:br>
            <a:r>
              <a:rPr lang="en-US" dirty="0"/>
              <a:t>Arial Bold 40pt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1258132" y="3964850"/>
            <a:ext cx="10494433" cy="1562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Insert sub-heading / date</a:t>
            </a:r>
          </a:p>
        </p:txBody>
      </p:sp>
    </p:spTree>
    <p:extLst>
      <p:ext uri="{BB962C8B-B14F-4D97-AF65-F5344CB8AC3E}">
        <p14:creationId xmlns:p14="http://schemas.microsoft.com/office/powerpoint/2010/main" val="3884865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10/20/23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818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10/20/23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494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10/20/23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175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10/20/23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226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10/20/23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014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10/20/23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815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10/20/23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326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10/20/23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774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10/20/23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94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1" userDrawn="1">
          <p15:clr>
            <a:srgbClr val="F26B43"/>
          </p15:clr>
        </p15:guide>
        <p15:guide id="3" pos="235" userDrawn="1">
          <p15:clr>
            <a:srgbClr val="F26B43"/>
          </p15:clr>
        </p15:guide>
        <p15:guide id="4" orient="horz" pos="3975" userDrawn="1">
          <p15:clr>
            <a:srgbClr val="F26B43"/>
          </p15:clr>
        </p15:guide>
        <p15:guide id="5" pos="7447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  <p15:guide id="7" orient="horz" pos="739" userDrawn="1">
          <p15:clr>
            <a:srgbClr val="F26B43"/>
          </p15:clr>
        </p15:guide>
        <p15:guide id="8" orient="horz" pos="920" userDrawn="1">
          <p15:clr>
            <a:srgbClr val="F26B43"/>
          </p15:clr>
        </p15:guide>
        <p15:guide id="9" orient="horz" pos="1101" userDrawn="1">
          <p15:clr>
            <a:srgbClr val="F26B43"/>
          </p15:clr>
        </p15:guide>
        <p15:guide id="10" pos="3749" userDrawn="1">
          <p15:clr>
            <a:srgbClr val="F26B43"/>
          </p15:clr>
        </p15:guide>
        <p15:guide id="11" pos="3931" userDrawn="1">
          <p15:clr>
            <a:srgbClr val="F26B43"/>
          </p15:clr>
        </p15:guide>
        <p15:guide id="12" pos="1965" userDrawn="1">
          <p15:clr>
            <a:srgbClr val="F26B43"/>
          </p15:clr>
        </p15:guide>
        <p15:guide id="13" pos="5684" userDrawn="1">
          <p15:clr>
            <a:srgbClr val="F26B43"/>
          </p15:clr>
        </p15:guide>
        <p15:guide id="14" orient="horz" pos="3763" userDrawn="1">
          <p15:clr>
            <a:srgbClr val="F26B43"/>
          </p15:clr>
        </p15:guide>
        <p15:guide id="15" orient="horz" pos="367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1BF2C91-41E6-463C-8091-308CC7F2C2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760" y="471923"/>
            <a:ext cx="3988253" cy="1059892"/>
          </a:xfrm>
          <a:prstGeom prst="rect">
            <a:avLst/>
          </a:prstGeom>
        </p:spPr>
      </p:pic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1A4CED32-1C7C-4185-87BE-1BA967E80DD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621054" y="2418108"/>
            <a:ext cx="7586064" cy="122461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533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4800" dirty="0">
                <a:latin typeface="Source Sans Pro" panose="020B0503030403020204" pitchFamily="34" charset="0"/>
              </a:rPr>
              <a:t>Title – </a:t>
            </a:r>
            <a:br>
              <a:rPr lang="en-US" sz="4800" dirty="0">
                <a:latin typeface="Source Sans Pro" panose="020B0503030403020204" pitchFamily="34" charset="0"/>
              </a:rPr>
            </a:br>
            <a:r>
              <a:rPr lang="en-US" sz="4800" dirty="0">
                <a:latin typeface="Source Sans Pro" panose="020B0503030403020204" pitchFamily="34" charset="0"/>
              </a:rPr>
              <a:t>Source Sans Pro 48pt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B18183AB-3912-4031-B3A0-6DDA42C14CAF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621053" y="4159196"/>
            <a:ext cx="7586064" cy="50221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667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2400" dirty="0">
                <a:latin typeface="Source Sans Pro" panose="020B0503030403020204" pitchFamily="34" charset="0"/>
              </a:rPr>
              <a:t>Insert sub-heading </a:t>
            </a:r>
          </a:p>
        </p:txBody>
      </p:sp>
    </p:spTree>
    <p:extLst>
      <p:ext uri="{BB962C8B-B14F-4D97-AF65-F5344CB8AC3E}">
        <p14:creationId xmlns:p14="http://schemas.microsoft.com/office/powerpoint/2010/main" val="1863928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A48B86B-EABE-4782-9FD5-AB91C6DBDE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760" y="471923"/>
            <a:ext cx="3988253" cy="1059892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1283E7C-1FF9-5471-C91A-7C385436668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621054" y="2418108"/>
            <a:ext cx="7586064" cy="122461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533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4800" dirty="0">
                <a:latin typeface="Source Sans Pro" panose="020B0503030403020204" pitchFamily="34" charset="0"/>
              </a:rPr>
              <a:t>Title – </a:t>
            </a:r>
            <a:br>
              <a:rPr lang="en-US" sz="4800" dirty="0">
                <a:latin typeface="Source Sans Pro" panose="020B0503030403020204" pitchFamily="34" charset="0"/>
              </a:rPr>
            </a:br>
            <a:r>
              <a:rPr lang="en-US" sz="4800" dirty="0">
                <a:latin typeface="Source Sans Pro" panose="020B0503030403020204" pitchFamily="34" charset="0"/>
              </a:rPr>
              <a:t>Source Sans Pro 48pt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DA0FED0-CC4A-8DBE-A001-4019E5A7093E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621053" y="4159196"/>
            <a:ext cx="7586064" cy="50221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667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2400" dirty="0">
                <a:latin typeface="Source Sans Pro" panose="020B0503030403020204" pitchFamily="34" charset="0"/>
              </a:rPr>
              <a:t>Insert sub-heading </a:t>
            </a:r>
          </a:p>
        </p:txBody>
      </p:sp>
    </p:spTree>
    <p:extLst>
      <p:ext uri="{BB962C8B-B14F-4D97-AF65-F5344CB8AC3E}">
        <p14:creationId xmlns:p14="http://schemas.microsoft.com/office/powerpoint/2010/main" val="2143892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056918F-BD46-4A5B-9F2F-B73A2F746D1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760" y="466671"/>
            <a:ext cx="3996646" cy="1065143"/>
          </a:xfrm>
          <a:prstGeom prst="rect">
            <a:avLst/>
          </a:prstGeom>
          <a:noFill/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5F8597-FF99-BE32-4098-DBDFA2B2991D}"/>
              </a:ext>
            </a:extLst>
          </p:cNvPr>
          <p:cNvSpPr txBox="1">
            <a:spLocks/>
          </p:cNvSpPr>
          <p:nvPr/>
        </p:nvSpPr>
        <p:spPr>
          <a:xfrm>
            <a:off x="1621054" y="2418108"/>
            <a:ext cx="7586064" cy="12246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marL="0" indent="0" algn="l" defTabSz="457200" rtl="0" eaLnBrk="1" latinLnBrk="0" hangingPunct="1">
              <a:buNone/>
              <a:defRPr sz="5333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>
                <a:solidFill>
                  <a:srgbClr val="1C3D74"/>
                </a:solidFill>
                <a:latin typeface="Source Sans Pro" panose="020B0503030403020204" pitchFamily="34" charset="0"/>
              </a:rPr>
              <a:t>Title – </a:t>
            </a:r>
            <a:br>
              <a:rPr lang="en-US" sz="4800">
                <a:solidFill>
                  <a:srgbClr val="1C3D74"/>
                </a:solidFill>
                <a:latin typeface="Source Sans Pro" panose="020B0503030403020204" pitchFamily="34" charset="0"/>
              </a:rPr>
            </a:br>
            <a:r>
              <a:rPr lang="en-US" sz="4800">
                <a:solidFill>
                  <a:srgbClr val="1C3D74"/>
                </a:solidFill>
                <a:latin typeface="Source Sans Pro" panose="020B0503030403020204" pitchFamily="34" charset="0"/>
              </a:rPr>
              <a:t>Source Sans Pro 48pt</a:t>
            </a:r>
            <a:endParaRPr lang="en-US" sz="4800" dirty="0">
              <a:solidFill>
                <a:srgbClr val="1C3D74"/>
              </a:solidFill>
              <a:latin typeface="Source Sans Pro" panose="020B0503030403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A842E48-2A68-26BA-480F-F748FE6CB72F}"/>
              </a:ext>
            </a:extLst>
          </p:cNvPr>
          <p:cNvSpPr txBox="1">
            <a:spLocks/>
          </p:cNvSpPr>
          <p:nvPr/>
        </p:nvSpPr>
        <p:spPr>
          <a:xfrm>
            <a:off x="1621053" y="4159196"/>
            <a:ext cx="7586064" cy="5022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indent="0" algn="ctr" defTabSz="457200" rtl="0" eaLnBrk="1" latinLnBrk="0" hangingPunct="1">
              <a:buNone/>
              <a:defRPr sz="2667" b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>
                <a:solidFill>
                  <a:srgbClr val="1C3D74"/>
                </a:solidFill>
                <a:latin typeface="Source Sans Pro" panose="020B0503030403020204" pitchFamily="34" charset="0"/>
              </a:rPr>
              <a:t>Insert sub-heading </a:t>
            </a:r>
            <a:endParaRPr lang="en-US" sz="2400" dirty="0">
              <a:solidFill>
                <a:srgbClr val="1C3D74"/>
              </a:solidFill>
              <a:latin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445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QMUL Document" ma:contentTypeID="0x0101005EA864BF41DF8A41860E925F5B29BCF500AD04A85D9458C94DBE97317C2C8DFF5C" ma:contentTypeVersion="43" ma:contentTypeDescription="" ma:contentTypeScope="" ma:versionID="4a09dd91952e3d179b6343cbf124090c">
  <xsd:schema xmlns:xsd="http://www.w3.org/2001/XMLSchema" xmlns:xs="http://www.w3.org/2001/XMLSchema" xmlns:p="http://schemas.microsoft.com/office/2006/metadata/properties" xmlns:ns1="http://schemas.microsoft.com/sharepoint/v3" xmlns:ns2="d5efd484-15aa-41a0-83f6-0646502cb6d6" xmlns:ns3="45ae7f3d-bcd0-4e4b-af93-f03a9fbb19b5" xmlns:ns4="6649982f-b66b-4072-8006-4697fed55f9d" targetNamespace="http://schemas.microsoft.com/office/2006/metadata/properties" ma:root="true" ma:fieldsID="4e1042d5b12b28a3d2c337c4bb199a9e" ns1:_="" ns2:_="" ns3:_="" ns4:_="">
    <xsd:import namespace="http://schemas.microsoft.com/sharepoint/v3"/>
    <xsd:import namespace="d5efd484-15aa-41a0-83f6-0646502cb6d6"/>
    <xsd:import namespace="45ae7f3d-bcd0-4e4b-af93-f03a9fbb19b5"/>
    <xsd:import namespace="6649982f-b66b-4072-8006-4697fed55f9d"/>
    <xsd:element name="properties">
      <xsd:complexType>
        <xsd:sequence>
          <xsd:element name="documentManagement">
            <xsd:complexType>
              <xsd:all>
                <xsd:element ref="ns1:QMULDocumentStatusTaxHTField0" minOccurs="0"/>
                <xsd:element ref="ns1:QMULDepartmentTaxHTField0" minOccurs="0"/>
                <xsd:element ref="ns1:QMULSchoolTaxHTField0" minOccurs="0"/>
                <xsd:element ref="ns1:QMULDocumentTypeTaxHTField0" minOccurs="0"/>
                <xsd:element ref="ns1:QMULLocationTaxHTField0" minOccurs="0"/>
                <xsd:element ref="ns1:QMULInformationClassificationTaxHTField0" minOccurs="0"/>
                <xsd:element ref="ns1:QMULAcademicYear" minOccurs="0"/>
                <xsd:element ref="ns1:QMULProject" minOccurs="0"/>
                <xsd:element ref="ns1:QMULReviewDate" minOccurs="0"/>
                <xsd:element ref="ns1:QMULOwner" minOccurs="0"/>
                <xsd:element ref="ns2:TaxKeywordTaxHTField" minOccurs="0"/>
                <xsd:element ref="ns2:TaxCatchAll" minOccurs="0"/>
                <xsd:element ref="ns2:TaxCatchAllLabel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QMULDocumentStatusTaxHTField0" ma:index="8" nillable="true" ma:taxonomy="true" ma:internalName="QMULDocumentStatusTaxHTField0" ma:taxonomyFieldName="QMULDocumentStatus" ma:displayName="Document Status" ma:default="" ma:fieldId="{083bdfb7-9f4e-4bc9-b582-62ed6b950f9e}" ma:sspId="9c18f9b8-5ae4-4f0b-a238-a922c51e2dda" ma:termSetId="780aba48-6c17-4ca0-84b9-f0207a0956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epartmentTaxHTField0" ma:index="10" nillable="true" ma:taxonomy="true" ma:internalName="QMULDepartmentTaxHTField0" ma:taxonomyFieldName="QMULDepartment" ma:displayName="Department" ma:readOnly="false" ma:default="" ma:fieldId="{2a7d89f9-5f8e-4c42-ab4f-aa1fc3002ea0}" ma:sspId="9c18f9b8-5ae4-4f0b-a238-a922c51e2dda" ma:termSetId="28874c57-2df5-45e8-a804-d15afc96d4e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SchoolTaxHTField0" ma:index="12" nillable="true" ma:taxonomy="true" ma:internalName="QMULSchoolTaxHTField0" ma:taxonomyFieldName="QMULSchool" ma:displayName="School" ma:readOnly="false" ma:default="" ma:fieldId="{46346f8e-3161-4021-8b14-3dcca2e3ca8d}" ma:sspId="9c18f9b8-5ae4-4f0b-a238-a922c51e2dda" ma:termSetId="0f9f7e9f-7d6b-4cae-9193-a3e3200f87d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ocumentTypeTaxHTField0" ma:index="14" nillable="true" ma:taxonomy="true" ma:internalName="QMULDocumentTypeTaxHTField0" ma:taxonomyFieldName="QMULDocumentType" ma:displayName="Document Type" ma:default="" ma:fieldId="{2596c3af-0d77-4ea4-a15d-d3f71457b096}" ma:sspId="9c18f9b8-5ae4-4f0b-a238-a922c51e2dda" ma:termSetId="8ec3f1bd-c4f8-46a7-ae88-878ed3be39d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LocationTaxHTField0" ma:index="16" nillable="true" ma:taxonomy="true" ma:internalName="QMULLocationTaxHTField0" ma:taxonomyFieldName="QMULLocation" ma:displayName="Location" ma:default="" ma:fieldId="{29b985f4-a05e-4f39-b5da-e9fb81ddaa79}" ma:sspId="9c18f9b8-5ae4-4f0b-a238-a922c51e2dda" ma:termSetId="5327f1c4-618f-4317-b197-fc29da39fa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InformationClassificationTaxHTField0" ma:index="18" nillable="true" ma:taxonomy="true" ma:internalName="QMULInformationClassificationTaxHTField0" ma:taxonomyFieldName="QMULInformationClassification" ma:displayName="Information Classification" ma:default="1;#Protect|9124d8d9-0c1c-41e9-aa14-aba001e9a028" ma:fieldId="{57b3469a-2ea1-4a06-a2d1-c99ce62a5d6f}" ma:sspId="9c18f9b8-5ae4-4f0b-a238-a922c51e2dda" ma:termSetId="a3d7b326-4e5e-4e73-95fa-6245adfab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AcademicYear" ma:index="20" nillable="true" ma:displayName="Academic Year" ma:decimals="0" ma:internalName="QMULAcademicYear" ma:percentage="FALSE">
      <xsd:simpleType>
        <xsd:restriction base="dms:Number">
          <xsd:maxInclusive value="9999"/>
          <xsd:minInclusive value="1000"/>
        </xsd:restriction>
      </xsd:simpleType>
    </xsd:element>
    <xsd:element name="QMULProject" ma:index="21" nillable="true" ma:displayName="Project" ma:internalName="QMULProject">
      <xsd:simpleType>
        <xsd:restriction base="dms:Text">
          <xsd:maxLength value="255"/>
        </xsd:restriction>
      </xsd:simpleType>
    </xsd:element>
    <xsd:element name="QMULReviewDate" ma:index="22" nillable="true" ma:displayName="Review Date" ma:format="DateOnly" ma:internalName="QMULReviewDate">
      <xsd:simpleType>
        <xsd:restriction base="dms:DateTime"/>
      </xsd:simpleType>
    </xsd:element>
    <xsd:element name="QMULOwner" ma:index="23" nillable="true" ma:displayName="Owner" ma:list="UserInfo" ma:SharePointGroup="0" ma:internalName="QMUL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efd484-15aa-41a0-83f6-0646502cb6d6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4" nillable="true" ma:taxonomy="true" ma:internalName="TaxKeywordTaxHTField" ma:taxonomyFieldName="TaxKeyword" ma:displayName="Enterprise Keywords" ma:fieldId="{23f27201-bee3-471e-b2e7-b64fd8b7ca38}" ma:taxonomyMulti="true" ma:sspId="9c18f9b8-5ae4-4f0b-a238-a922c51e2dd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2a7529b9-a3eb-44e9-919b-0c3dc59600a2}" ma:internalName="TaxCatchAll" ma:showField="CatchAllData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7" nillable="true" ma:displayName="Taxonomy Catch All Column1" ma:hidden="true" ma:list="{2a7529b9-a3eb-44e9-919b-0c3dc59600a2}" ma:internalName="TaxCatchAllLabel" ma:readOnly="true" ma:showField="CatchAllDataLabel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ae7f3d-bcd0-4e4b-af93-f03a9fbb19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2" nillable="true" ma:displayName="Tags" ma:internalName="MediaServiceAutoTags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9" nillable="true" ma:displayName="Location" ma:internalName="MediaServiceLocation" ma:readOnly="true">
      <xsd:simpleType>
        <xsd:restriction base="dms:Text"/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9c18f9b8-5ae4-4f0b-a238-a922c51e2d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4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9982f-b66b-4072-8006-4697fed55f9d" elementFormDefault="qualified">
    <xsd:import namespace="http://schemas.microsoft.com/office/2006/documentManagement/types"/>
    <xsd:import namespace="http://schemas.microsoft.com/office/infopath/2007/PartnerControls"/>
    <xsd:element name="SharedWithUsers" ma:index="3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9c18f9b8-5ae4-4f0b-a238-a922c51e2dda" ContentTypeId="0x0101005EA864BF41DF8A41860E925F5B29BCF5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EE801E1-0655-4E07-874E-B5F62CB63105}"/>
</file>

<file path=customXml/itemProps2.xml><?xml version="1.0" encoding="utf-8"?>
<ds:datastoreItem xmlns:ds="http://schemas.openxmlformats.org/officeDocument/2006/customXml" ds:itemID="{878A10D6-1B85-42CF-86A7-AFCD8F96420B}"/>
</file>

<file path=customXml/itemProps3.xml><?xml version="1.0" encoding="utf-8"?>
<ds:datastoreItem xmlns:ds="http://schemas.openxmlformats.org/officeDocument/2006/customXml" ds:itemID="{BF4C5503-D95E-4179-BDC8-5465A7344152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1087</TotalTime>
  <Words>102</Words>
  <Application>Microsoft Macintosh PowerPoint</Application>
  <PresentationFormat>Widescreen</PresentationFormat>
  <Paragraphs>11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Source Sans Pro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 J</dc:creator>
  <cp:lastModifiedBy>Kirstie Smith</cp:lastModifiedBy>
  <cp:revision>90</cp:revision>
  <dcterms:created xsi:type="dcterms:W3CDTF">2020-06-18T12:08:25Z</dcterms:created>
  <dcterms:modified xsi:type="dcterms:W3CDTF">2023-10-20T08:50:25Z</dcterms:modified>
</cp:coreProperties>
</file>