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5"/>
  </p:sldMasterIdLst>
  <p:sldIdLst>
    <p:sldId id="256" r:id="rId6"/>
    <p:sldId id="258" r:id="rId7"/>
    <p:sldId id="257" r:id="rId8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760"/>
    <a:srgbClr val="4F3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D692A-96C4-8746-928D-FC196C46E4FB}" v="1" dt="2024-04-05T15:01:46.4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327"/>
  </p:normalViewPr>
  <p:slideViewPr>
    <p:cSldViewPr snapToGrid="0">
      <p:cViewPr varScale="1">
        <p:scale>
          <a:sx n="56" d="100"/>
          <a:sy n="56" d="100"/>
        </p:scale>
        <p:origin x="3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e Smith" userId="8c0866de-176b-4465-b2e8-451472a10f8a" providerId="ADAL" clId="{84AD692A-96C4-8746-928D-FC196C46E4FB}"/>
    <pc:docChg chg="modSld modMainMaster">
      <pc:chgData name="Kirstie Smith" userId="8c0866de-176b-4465-b2e8-451472a10f8a" providerId="ADAL" clId="{84AD692A-96C4-8746-928D-FC196C46E4FB}" dt="2024-04-05T15:01:46.462" v="0"/>
      <pc:docMkLst>
        <pc:docMk/>
      </pc:docMkLst>
      <pc:sldChg chg="modSp">
        <pc:chgData name="Kirstie Smith" userId="8c0866de-176b-4465-b2e8-451472a10f8a" providerId="ADAL" clId="{84AD692A-96C4-8746-928D-FC196C46E4FB}" dt="2024-04-05T15:01:46.462" v="0"/>
        <pc:sldMkLst>
          <pc:docMk/>
          <pc:sldMk cId="3909806731" sldId="256"/>
        </pc:sldMkLst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3909806731" sldId="256"/>
            <ac:spMk id="5" creationId="{B10F48BE-BC91-5F56-026B-6FC475FF7934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3909806731" sldId="256"/>
            <ac:spMk id="8" creationId="{443662E9-191C-3EC3-8B96-E50815648669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3909806731" sldId="256"/>
            <ac:spMk id="9" creationId="{D2BA4335-D177-9906-3568-E457A8895B40}"/>
          </ac:spMkLst>
        </pc:spChg>
        <pc:picChg chg="mod">
          <ac:chgData name="Kirstie Smith" userId="8c0866de-176b-4465-b2e8-451472a10f8a" providerId="ADAL" clId="{84AD692A-96C4-8746-928D-FC196C46E4FB}" dt="2024-04-05T15:01:46.462" v="0"/>
          <ac:picMkLst>
            <pc:docMk/>
            <pc:sldMk cId="3909806731" sldId="256"/>
            <ac:picMk id="4" creationId="{F2CC4B96-F816-F4FE-A072-5B9B85B5796E}"/>
          </ac:picMkLst>
        </pc:picChg>
        <pc:cxnChg chg="mod">
          <ac:chgData name="Kirstie Smith" userId="8c0866de-176b-4465-b2e8-451472a10f8a" providerId="ADAL" clId="{84AD692A-96C4-8746-928D-FC196C46E4FB}" dt="2024-04-05T15:01:46.462" v="0"/>
          <ac:cxnSpMkLst>
            <pc:docMk/>
            <pc:sldMk cId="3909806731" sldId="256"/>
            <ac:cxnSpMk id="10" creationId="{6A65FE7C-C6C5-36EB-8CC5-C8B4C8039E2E}"/>
          </ac:cxnSpMkLst>
        </pc:cxnChg>
      </pc:sldChg>
      <pc:sldChg chg="modSp">
        <pc:chgData name="Kirstie Smith" userId="8c0866de-176b-4465-b2e8-451472a10f8a" providerId="ADAL" clId="{84AD692A-96C4-8746-928D-FC196C46E4FB}" dt="2024-04-05T15:01:46.462" v="0"/>
        <pc:sldMkLst>
          <pc:docMk/>
          <pc:sldMk cId="2429130609" sldId="257"/>
        </pc:sldMkLst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2429130609" sldId="257"/>
            <ac:spMk id="5" creationId="{B10F48BE-BC91-5F56-026B-6FC475FF7934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2429130609" sldId="257"/>
            <ac:spMk id="8" creationId="{443662E9-191C-3EC3-8B96-E50815648669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2429130609" sldId="257"/>
            <ac:spMk id="9" creationId="{D2BA4335-D177-9906-3568-E457A8895B40}"/>
          </ac:spMkLst>
        </pc:spChg>
        <pc:picChg chg="mod">
          <ac:chgData name="Kirstie Smith" userId="8c0866de-176b-4465-b2e8-451472a10f8a" providerId="ADAL" clId="{84AD692A-96C4-8746-928D-FC196C46E4FB}" dt="2024-04-05T15:01:46.462" v="0"/>
          <ac:picMkLst>
            <pc:docMk/>
            <pc:sldMk cId="2429130609" sldId="257"/>
            <ac:picMk id="2" creationId="{60193EA6-3E52-254D-38BC-13D51EA10F3E}"/>
          </ac:picMkLst>
        </pc:picChg>
        <pc:picChg chg="mod">
          <ac:chgData name="Kirstie Smith" userId="8c0866de-176b-4465-b2e8-451472a10f8a" providerId="ADAL" clId="{84AD692A-96C4-8746-928D-FC196C46E4FB}" dt="2024-04-05T15:01:46.462" v="0"/>
          <ac:picMkLst>
            <pc:docMk/>
            <pc:sldMk cId="2429130609" sldId="257"/>
            <ac:picMk id="4" creationId="{F2CC4B96-F816-F4FE-A072-5B9B85B5796E}"/>
          </ac:picMkLst>
        </pc:picChg>
        <pc:cxnChg chg="mod">
          <ac:chgData name="Kirstie Smith" userId="8c0866de-176b-4465-b2e8-451472a10f8a" providerId="ADAL" clId="{84AD692A-96C4-8746-928D-FC196C46E4FB}" dt="2024-04-05T15:01:46.462" v="0"/>
          <ac:cxnSpMkLst>
            <pc:docMk/>
            <pc:sldMk cId="2429130609" sldId="257"/>
            <ac:cxnSpMk id="7" creationId="{65FCAC74-8940-28A1-5187-D073237960E2}"/>
          </ac:cxnSpMkLst>
        </pc:cxnChg>
      </pc:sldChg>
      <pc:sldChg chg="modSp">
        <pc:chgData name="Kirstie Smith" userId="8c0866de-176b-4465-b2e8-451472a10f8a" providerId="ADAL" clId="{84AD692A-96C4-8746-928D-FC196C46E4FB}" dt="2024-04-05T15:01:46.462" v="0"/>
        <pc:sldMkLst>
          <pc:docMk/>
          <pc:sldMk cId="121313692" sldId="258"/>
        </pc:sldMkLst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121313692" sldId="258"/>
            <ac:spMk id="2" creationId="{3E0E357A-C7FD-FA3A-D38F-232C1D804870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121313692" sldId="258"/>
            <ac:spMk id="5" creationId="{B10F48BE-BC91-5F56-026B-6FC475FF7934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121313692" sldId="258"/>
            <ac:spMk id="8" creationId="{443662E9-191C-3EC3-8B96-E50815648669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k cId="121313692" sldId="258"/>
            <ac:spMk id="9" creationId="{D2BA4335-D177-9906-3568-E457A8895B40}"/>
          </ac:spMkLst>
        </pc:spChg>
        <pc:picChg chg="mod">
          <ac:chgData name="Kirstie Smith" userId="8c0866de-176b-4465-b2e8-451472a10f8a" providerId="ADAL" clId="{84AD692A-96C4-8746-928D-FC196C46E4FB}" dt="2024-04-05T15:01:46.462" v="0"/>
          <ac:picMkLst>
            <pc:docMk/>
            <pc:sldMk cId="121313692" sldId="258"/>
            <ac:picMk id="4" creationId="{F2CC4B96-F816-F4FE-A072-5B9B85B5796E}"/>
          </ac:picMkLst>
        </pc:picChg>
        <pc:cxnChg chg="mod">
          <ac:chgData name="Kirstie Smith" userId="8c0866de-176b-4465-b2e8-451472a10f8a" providerId="ADAL" clId="{84AD692A-96C4-8746-928D-FC196C46E4FB}" dt="2024-04-05T15:01:46.462" v="0"/>
          <ac:cxnSpMkLst>
            <pc:docMk/>
            <pc:sldMk cId="121313692" sldId="258"/>
            <ac:cxnSpMk id="10" creationId="{6A65FE7C-C6C5-36EB-8CC5-C8B4C8039E2E}"/>
          </ac:cxnSpMkLst>
        </pc:cxnChg>
      </pc:sldChg>
      <pc:sldMasterChg chg="modSp modSldLayout">
        <pc:chgData name="Kirstie Smith" userId="8c0866de-176b-4465-b2e8-451472a10f8a" providerId="ADAL" clId="{84AD692A-96C4-8746-928D-FC196C46E4FB}" dt="2024-04-05T15:01:46.462" v="0"/>
        <pc:sldMasterMkLst>
          <pc:docMk/>
          <pc:sldMasterMk cId="1547795670" sldId="2147483672"/>
        </pc:sldMasterMkLst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asterMk cId="1547795670" sldId="2147483672"/>
            <ac:spMk id="2" creationId="{00000000-0000-0000-0000-000000000000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asterMk cId="1547795670" sldId="2147483672"/>
            <ac:spMk id="3" creationId="{00000000-0000-0000-0000-000000000000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asterMk cId="1547795670" sldId="2147483672"/>
            <ac:spMk id="4" creationId="{00000000-0000-0000-0000-000000000000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asterMk cId="1547795670" sldId="2147483672"/>
            <ac:spMk id="5" creationId="{00000000-0000-0000-0000-000000000000}"/>
          </ac:spMkLst>
        </pc:spChg>
        <pc:spChg chg="mod">
          <ac:chgData name="Kirstie Smith" userId="8c0866de-176b-4465-b2e8-451472a10f8a" providerId="ADAL" clId="{84AD692A-96C4-8746-928D-FC196C46E4FB}" dt="2024-04-05T15:01:46.462" v="0"/>
          <ac:spMkLst>
            <pc:docMk/>
            <pc:sldMasterMk cId="1547795670" sldId="2147483672"/>
            <ac:spMk id="6" creationId="{00000000-0000-0000-0000-000000000000}"/>
          </ac:spMkLst>
        </pc:sp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4202881912" sldId="2147483673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4202881912" sldId="2147483673"/>
              <ac:spMk id="2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4202881912" sldId="2147483673"/>
              <ac:spMk id="3" creationId="{00000000-0000-0000-0000-000000000000}"/>
            </ac:spMkLst>
          </pc:spChg>
        </pc:sldLayout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2188901687" sldId="2147483675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2188901687" sldId="2147483675"/>
              <ac:spMk id="2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2188901687" sldId="2147483675"/>
              <ac:spMk id="3" creationId="{00000000-0000-0000-0000-000000000000}"/>
            </ac:spMkLst>
          </pc:spChg>
        </pc:sldLayout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2495461617" sldId="2147483676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2495461617" sldId="2147483676"/>
              <ac:spMk id="3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2495461617" sldId="2147483676"/>
              <ac:spMk id="4" creationId="{00000000-0000-0000-0000-000000000000}"/>
            </ac:spMkLst>
          </pc:spChg>
        </pc:sldLayout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374249751" sldId="2147483677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74249751" sldId="2147483677"/>
              <ac:spMk id="2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74249751" sldId="2147483677"/>
              <ac:spMk id="3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74249751" sldId="2147483677"/>
              <ac:spMk id="4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74249751" sldId="2147483677"/>
              <ac:spMk id="5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74249751" sldId="2147483677"/>
              <ac:spMk id="6" creationId="{00000000-0000-0000-0000-000000000000}"/>
            </ac:spMkLst>
          </pc:spChg>
        </pc:sldLayout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1150049168" sldId="2147483680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1150049168" sldId="2147483680"/>
              <ac:spMk id="2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1150049168" sldId="2147483680"/>
              <ac:spMk id="3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1150049168" sldId="2147483680"/>
              <ac:spMk id="4" creationId="{00000000-0000-0000-0000-000000000000}"/>
            </ac:spMkLst>
          </pc:spChg>
        </pc:sldLayout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3165466352" sldId="2147483681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165466352" sldId="2147483681"/>
              <ac:spMk id="2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165466352" sldId="2147483681"/>
              <ac:spMk id="3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3165466352" sldId="2147483681"/>
              <ac:spMk id="4" creationId="{00000000-0000-0000-0000-000000000000}"/>
            </ac:spMkLst>
          </pc:spChg>
        </pc:sldLayoutChg>
        <pc:sldLayoutChg chg="modSp">
          <pc:chgData name="Kirstie Smith" userId="8c0866de-176b-4465-b2e8-451472a10f8a" providerId="ADAL" clId="{84AD692A-96C4-8746-928D-FC196C46E4FB}" dt="2024-04-05T15:01:46.462" v="0"/>
          <pc:sldLayoutMkLst>
            <pc:docMk/>
            <pc:sldMasterMk cId="1547795670" sldId="2147483672"/>
            <pc:sldLayoutMk cId="2865040313" sldId="2147483683"/>
          </pc:sldLayoutMkLst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2865040313" sldId="2147483683"/>
              <ac:spMk id="2" creationId="{00000000-0000-0000-0000-000000000000}"/>
            </ac:spMkLst>
          </pc:spChg>
          <pc:spChg chg="mod">
            <ac:chgData name="Kirstie Smith" userId="8c0866de-176b-4465-b2e8-451472a10f8a" providerId="ADAL" clId="{84AD692A-96C4-8746-928D-FC196C46E4FB}" dt="2024-04-05T15:01:46.462" v="0"/>
            <ac:spMkLst>
              <pc:docMk/>
              <pc:sldMasterMk cId="1547795670" sldId="2147483672"/>
              <pc:sldLayoutMk cId="2865040313" sldId="2147483683"/>
              <ac:spMk id="3" creationId="{00000000-0000-0000-0000-000000000000}"/>
            </ac:spMkLst>
          </pc:spChg>
        </pc:sldLayoutChg>
      </pc:sldMasterChg>
    </pc:docChg>
  </pc:docChgLst>
  <pc:docChgLst>
    <pc:chgData name="Matthew Dunbar" userId="6037d9c0-bf71-411f-9f4e-c11d93c45286" providerId="ADAL" clId="{DD5F0A0B-F863-224C-9D8F-96BFF095AC85}"/>
    <pc:docChg chg="modSld">
      <pc:chgData name="Matthew Dunbar" userId="6037d9c0-bf71-411f-9f4e-c11d93c45286" providerId="ADAL" clId="{DD5F0A0B-F863-224C-9D8F-96BFF095AC85}" dt="2024-01-19T15:26:28.014" v="0"/>
      <pc:docMkLst>
        <pc:docMk/>
      </pc:docMkLst>
      <pc:sldChg chg="setBg">
        <pc:chgData name="Matthew Dunbar" userId="6037d9c0-bf71-411f-9f4e-c11d93c45286" providerId="ADAL" clId="{DD5F0A0B-F863-224C-9D8F-96BFF095AC85}" dt="2024-01-19T15:26:28.014" v="0"/>
        <pc:sldMkLst>
          <pc:docMk/>
          <pc:sldMk cId="390980673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3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6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2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9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0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9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5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8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1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F16C1-FFD2-FB4E-8789-3910D7A4E436}" type="datetimeFigureOut">
              <a:rPr lang="en-US" smtClean="0"/>
              <a:t>4/5/24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08C1D-FD64-774C-80FD-5EB639EB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0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7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2CC4B96-F816-F4FE-A072-5B9B85B5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568" y="719618"/>
            <a:ext cx="4067128" cy="10820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0F48BE-BC91-5F56-026B-6FC475FF7934}"/>
              </a:ext>
            </a:extLst>
          </p:cNvPr>
          <p:cNvSpPr txBox="1"/>
          <p:nvPr/>
        </p:nvSpPr>
        <p:spPr>
          <a:xfrm>
            <a:off x="1544760" y="2385469"/>
            <a:ext cx="7513112" cy="1136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88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Poster 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662E9-191C-3EC3-8B96-E50815648669}"/>
              </a:ext>
            </a:extLst>
          </p:cNvPr>
          <p:cNvSpPr txBox="1"/>
          <p:nvPr/>
        </p:nvSpPr>
        <p:spPr>
          <a:xfrm>
            <a:off x="1628284" y="4268984"/>
            <a:ext cx="6665937" cy="5141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63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2263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2263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Nunc viverra imperdiet enim. Fusce est. Vivamus a tellus.</a:t>
            </a:r>
          </a:p>
          <a:p>
            <a:endParaRPr lang="en-US" sz="2263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2263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endParaRPr lang="en-US" sz="2263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endParaRPr lang="en-US" sz="2828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BA4335-D177-9906-3568-E457A8895B40}"/>
              </a:ext>
            </a:extLst>
          </p:cNvPr>
          <p:cNvSpPr txBox="1"/>
          <p:nvPr/>
        </p:nvSpPr>
        <p:spPr>
          <a:xfrm>
            <a:off x="1668070" y="13308463"/>
            <a:ext cx="6665937" cy="1081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99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qmul.ac.uk</a:t>
            </a:r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65FE7C-C6C5-36EB-8CC5-C8B4C8039E2E}"/>
              </a:ext>
            </a:extLst>
          </p:cNvPr>
          <p:cNvCxnSpPr>
            <a:cxnSpLocks/>
          </p:cNvCxnSpPr>
          <p:nvPr/>
        </p:nvCxnSpPr>
        <p:spPr>
          <a:xfrm>
            <a:off x="803407" y="14022991"/>
            <a:ext cx="918517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80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0E357A-C7FD-FA3A-D38F-232C1D804870}"/>
              </a:ext>
            </a:extLst>
          </p:cNvPr>
          <p:cNvSpPr/>
          <p:nvPr/>
        </p:nvSpPr>
        <p:spPr>
          <a:xfrm>
            <a:off x="819" y="0"/>
            <a:ext cx="10690177" cy="1961882"/>
          </a:xfrm>
          <a:prstGeom prst="rect">
            <a:avLst/>
          </a:prstGeom>
          <a:solidFill>
            <a:srgbClr val="2E37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599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CC4B96-F816-F4FE-A072-5B9B85B5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568" y="439901"/>
            <a:ext cx="4067128" cy="10820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0F48BE-BC91-5F56-026B-6FC475FF7934}"/>
              </a:ext>
            </a:extLst>
          </p:cNvPr>
          <p:cNvSpPr txBox="1"/>
          <p:nvPr/>
        </p:nvSpPr>
        <p:spPr>
          <a:xfrm>
            <a:off x="1544760" y="2385469"/>
            <a:ext cx="7513112" cy="1136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88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Poster 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662E9-191C-3EC3-8B96-E50815648669}"/>
              </a:ext>
            </a:extLst>
          </p:cNvPr>
          <p:cNvSpPr txBox="1"/>
          <p:nvPr/>
        </p:nvSpPr>
        <p:spPr>
          <a:xfrm>
            <a:off x="1628284" y="4268984"/>
            <a:ext cx="6665937" cy="4793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63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2263" dirty="0"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2263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Nunc viverra imperdiet enim. Fusce est. Vivamus a tellus.</a:t>
            </a:r>
          </a:p>
          <a:p>
            <a:endParaRPr lang="en-US" sz="2263" dirty="0"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2263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endParaRPr lang="en-US" sz="2828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828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BA4335-D177-9906-3568-E457A8895B40}"/>
              </a:ext>
            </a:extLst>
          </p:cNvPr>
          <p:cNvSpPr txBox="1"/>
          <p:nvPr/>
        </p:nvSpPr>
        <p:spPr>
          <a:xfrm>
            <a:off x="1668070" y="13308463"/>
            <a:ext cx="6665937" cy="1081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99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qmul.ac.uk</a:t>
            </a:r>
            <a:endParaRPr lang="en-US" sz="2828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828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65FE7C-C6C5-36EB-8CC5-C8B4C8039E2E}"/>
              </a:ext>
            </a:extLst>
          </p:cNvPr>
          <p:cNvCxnSpPr>
            <a:cxnSpLocks/>
          </p:cNvCxnSpPr>
          <p:nvPr/>
        </p:nvCxnSpPr>
        <p:spPr>
          <a:xfrm>
            <a:off x="803407" y="14022991"/>
            <a:ext cx="91851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1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37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2CC4B96-F816-F4FE-A072-5B9B85B5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568" y="719618"/>
            <a:ext cx="4067128" cy="10820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0F48BE-BC91-5F56-026B-6FC475FF7934}"/>
              </a:ext>
            </a:extLst>
          </p:cNvPr>
          <p:cNvSpPr txBox="1"/>
          <p:nvPr/>
        </p:nvSpPr>
        <p:spPr>
          <a:xfrm>
            <a:off x="1544760" y="8604849"/>
            <a:ext cx="7513112" cy="1136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88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Poster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5FCAC74-8940-28A1-5187-D073237960E2}"/>
              </a:ext>
            </a:extLst>
          </p:cNvPr>
          <p:cNvCxnSpPr>
            <a:cxnSpLocks/>
          </p:cNvCxnSpPr>
          <p:nvPr/>
        </p:nvCxnSpPr>
        <p:spPr>
          <a:xfrm>
            <a:off x="803407" y="14022991"/>
            <a:ext cx="918517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43662E9-191C-3EC3-8B96-E50815648669}"/>
              </a:ext>
            </a:extLst>
          </p:cNvPr>
          <p:cNvSpPr txBox="1"/>
          <p:nvPr/>
        </p:nvSpPr>
        <p:spPr>
          <a:xfrm>
            <a:off x="1628283" y="9992257"/>
            <a:ext cx="7201000" cy="4009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sz="198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98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Nunc viverra imperdiet enim. Fusce est. Vivamus a tellus.</a:t>
            </a:r>
          </a:p>
          <a:p>
            <a:endParaRPr lang="en-US" sz="1980" dirty="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r>
              <a:rPr lang="en-US" sz="1980" dirty="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BA4335-D177-9906-3568-E457A8895B40}"/>
              </a:ext>
            </a:extLst>
          </p:cNvPr>
          <p:cNvSpPr txBox="1"/>
          <p:nvPr/>
        </p:nvSpPr>
        <p:spPr>
          <a:xfrm>
            <a:off x="1623480" y="13397642"/>
            <a:ext cx="6665937" cy="1081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99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qmul.ac.uk</a:t>
            </a:r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en-US" sz="2828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193EA6-3E52-254D-38BC-13D51EA10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06" y="2269426"/>
            <a:ext cx="9185170" cy="612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30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4" ma:contentTypeDescription="" ma:contentTypeScope="" ma:versionID="ca41648f008e9bbb03ad32fc20494b68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a7465a8f3741f24abb48f77522d6f59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DocumentTypeTaxHTField0 xmlns="http://schemas.microsoft.com/sharepoint/v3">
      <Terms xmlns="http://schemas.microsoft.com/office/infopath/2007/PartnerControls"/>
    </QMULDocumentTypeTaxHTField0>
    <TaxKeywordTaxHTField xmlns="d5efd484-15aa-41a0-83f6-0646502cb6d6">
      <Terms xmlns="http://schemas.microsoft.com/office/infopath/2007/PartnerControls"/>
    </TaxKeywordTaxHTField>
    <QMULOwner xmlns="http://schemas.microsoft.com/sharepoint/v3">
      <UserInfo>
        <DisplayName/>
        <AccountId xsi:nil="true"/>
        <AccountType/>
      </UserInfo>
    </QMULOwner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QMULAcademicYear xmlns="http://schemas.microsoft.com/sharepoint/v3" xsi:nil="true"/>
    <QMULDepartmentTaxHTField0 xmlns="http://schemas.microsoft.com/sharepoint/v3">
      <Terms xmlns="http://schemas.microsoft.com/office/infopath/2007/PartnerControls"/>
    </QMULDepartmentTaxHTField0>
    <QMULSchoolTaxHTField0 xmlns="http://schemas.microsoft.com/sharepoint/v3">
      <Terms xmlns="http://schemas.microsoft.com/office/infopath/2007/PartnerControls"/>
    </QMULSchoolTaxHTField0>
    <QMULDocumentStatusTaxHTField0 xmlns="http://schemas.microsoft.com/sharepoint/v3">
      <Terms xmlns="http://schemas.microsoft.com/office/infopath/2007/PartnerControls"/>
    </QMULDocumentStatusTaxHTField0>
    <QMULLocationTaxHTField0 xmlns="http://schemas.microsoft.com/sharepoint/v3">
      <Terms xmlns="http://schemas.microsoft.com/office/infopath/2007/PartnerControls"/>
    </QMULLocation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TaxCatchAll xmlns="d5efd484-15aa-41a0-83f6-0646502cb6d6">
      <Value>1</Value>
    </TaxCatchAll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1D50ED3-4E21-4C9C-8BBC-344A6BA4E7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9F63A2-0389-4358-B866-D8F24A7E3BE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5EE38DD-3A87-4D21-93F0-73BDB933B2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51D9856-CFBC-48E4-9E8E-AB54EDD12C3D}">
  <ds:schemaRefs>
    <ds:schemaRef ds:uri="d5efd484-15aa-41a0-83f6-0646502cb6d6"/>
    <ds:schemaRef ds:uri="http://purl.org/dc/elements/1.1/"/>
    <ds:schemaRef ds:uri="45ae7f3d-bcd0-4e4b-af93-f03a9fbb19b5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6649982f-b66b-4072-8006-4697fed55f9d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4097</TotalTime>
  <Words>234</Words>
  <Application>Microsoft Macintosh PowerPoint</Application>
  <PresentationFormat>Custom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Source Sans Pro</vt:lpstr>
      <vt:lpstr>Source Sans Pro Light</vt:lpstr>
      <vt:lpstr>Office 2013 - 2022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Kirstie Smith</cp:lastModifiedBy>
  <cp:revision>2</cp:revision>
  <dcterms:created xsi:type="dcterms:W3CDTF">2024-01-16T15:35:57Z</dcterms:created>
  <dcterms:modified xsi:type="dcterms:W3CDTF">2024-04-05T15:01:56Z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QMULDocumentStatus">
    <vt:lpwstr/>
  </property>
  <property fmtid="{D5CDD505-2E9C-101B-9397-08002B2CF9AE}" pid="4" name="MediaServiceImageTags">
    <vt:lpwstr/>
  </property>
  <property fmtid="{D5CDD505-2E9C-101B-9397-08002B2CF9AE}" pid="5" name="QMULInformationClassification">
    <vt:lpwstr>1;#Protect|9124d8d9-0c1c-41e9-aa14-aba001e9a028</vt:lpwstr>
  </property>
  <property fmtid="{D5CDD505-2E9C-101B-9397-08002B2CF9AE}" pid="6" name="ContentTypeId">
    <vt:lpwstr>0x0101005EA864BF41DF8A41860E925F5B29BCF500AD04A85D9458C94DBE97317C2C8DFF5C</vt:lpwstr>
  </property>
  <property fmtid="{D5CDD505-2E9C-101B-9397-08002B2CF9AE}" pid="7" name="QMULLocation">
    <vt:lpwstr/>
  </property>
  <property fmtid="{D5CDD505-2E9C-101B-9397-08002B2CF9AE}" pid="8" name="QMULDocumentType">
    <vt:lpwstr/>
  </property>
  <property fmtid="{D5CDD505-2E9C-101B-9397-08002B2CF9AE}" pid="9" name="QMULSchool">
    <vt:lpwstr/>
  </property>
  <property fmtid="{D5CDD505-2E9C-101B-9397-08002B2CF9AE}" pid="10" name="QMULDepartment">
    <vt:lpwstr/>
  </property>
</Properties>
</file>