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5"/>
  </p:sldMasterIdLst>
  <p:sldIdLst>
    <p:sldId id="256" r:id="rId6"/>
    <p:sldId id="258" r:id="rId7"/>
    <p:sldId id="257" r:id="rId8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3760"/>
    <a:srgbClr val="4F3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>
      <p:cViewPr varScale="1">
        <p:scale>
          <a:sx n="79" d="100"/>
          <a:sy n="79" d="100"/>
        </p:scale>
        <p:origin x="344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Dunbar" userId="6037d9c0-bf71-411f-9f4e-c11d93c45286" providerId="ADAL" clId="{DD5F0A0B-F863-224C-9D8F-96BFF095AC85}"/>
    <pc:docChg chg="modSld">
      <pc:chgData name="Matthew Dunbar" userId="6037d9c0-bf71-411f-9f4e-c11d93c45286" providerId="ADAL" clId="{DD5F0A0B-F863-224C-9D8F-96BFF095AC85}" dt="2024-01-19T15:26:28.014" v="0"/>
      <pc:docMkLst>
        <pc:docMk/>
      </pc:docMkLst>
      <pc:sldChg chg="setBg">
        <pc:chgData name="Matthew Dunbar" userId="6037d9c0-bf71-411f-9f4e-c11d93c45286" providerId="ADAL" clId="{DD5F0A0B-F863-224C-9D8F-96BFF095AC85}" dt="2024-01-19T15:26:28.014" v="0"/>
        <pc:sldMkLst>
          <pc:docMk/>
          <pc:sldMk cId="390980673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8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8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4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87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0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6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1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4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6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396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79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37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2CC4B96-F816-F4FE-A072-5B9B85B5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47" y="508885"/>
            <a:ext cx="2876114" cy="7652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0F48BE-BC91-5F56-026B-6FC475FF7934}"/>
              </a:ext>
            </a:extLst>
          </p:cNvPr>
          <p:cNvSpPr txBox="1"/>
          <p:nvPr/>
        </p:nvSpPr>
        <p:spPr>
          <a:xfrm>
            <a:off x="1091815" y="1686910"/>
            <a:ext cx="5312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Poster 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3662E9-191C-3EC3-8B96-E50815648669}"/>
              </a:ext>
            </a:extLst>
          </p:cNvPr>
          <p:cNvSpPr txBox="1"/>
          <p:nvPr/>
        </p:nvSpPr>
        <p:spPr>
          <a:xfrm>
            <a:off x="1150880" y="3018858"/>
            <a:ext cx="471389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1600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Nunc viverra imperdiet enim. Fusce est. Vivamus a tellus.</a:t>
            </a:r>
          </a:p>
          <a:p>
            <a:endParaRPr lang="en-US" sz="1600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endParaRPr lang="en-US" sz="1600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BA4335-D177-9906-3568-E457A8895B40}"/>
              </a:ext>
            </a:extLst>
          </p:cNvPr>
          <p:cNvSpPr txBox="1"/>
          <p:nvPr/>
        </p:nvSpPr>
        <p:spPr>
          <a:xfrm>
            <a:off x="1179015" y="9411224"/>
            <a:ext cx="4713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qmul.ac.uk</a:t>
            </a:r>
            <a:endParaRPr lang="en-US" sz="2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A65FE7C-C6C5-36EB-8CC5-C8B4C8039E2E}"/>
              </a:ext>
            </a:extLst>
          </p:cNvPr>
          <p:cNvCxnSpPr>
            <a:cxnSpLocks/>
          </p:cNvCxnSpPr>
          <p:nvPr/>
        </p:nvCxnSpPr>
        <p:spPr>
          <a:xfrm>
            <a:off x="567559" y="9916510"/>
            <a:ext cx="649539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806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E0E357A-C7FD-FA3A-D38F-232C1D804870}"/>
              </a:ext>
            </a:extLst>
          </p:cNvPr>
          <p:cNvSpPr/>
          <p:nvPr/>
        </p:nvSpPr>
        <p:spPr>
          <a:xfrm>
            <a:off x="0" y="0"/>
            <a:ext cx="7559675" cy="1387366"/>
          </a:xfrm>
          <a:prstGeom prst="rect">
            <a:avLst/>
          </a:prstGeom>
          <a:solidFill>
            <a:srgbClr val="2E37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CC4B96-F816-F4FE-A072-5B9B85B5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47" y="311080"/>
            <a:ext cx="2876114" cy="7652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0F48BE-BC91-5F56-026B-6FC475FF7934}"/>
              </a:ext>
            </a:extLst>
          </p:cNvPr>
          <p:cNvSpPr txBox="1"/>
          <p:nvPr/>
        </p:nvSpPr>
        <p:spPr>
          <a:xfrm>
            <a:off x="1091815" y="1686910"/>
            <a:ext cx="5312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Poster 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3662E9-191C-3EC3-8B96-E50815648669}"/>
              </a:ext>
            </a:extLst>
          </p:cNvPr>
          <p:cNvSpPr txBox="1"/>
          <p:nvPr/>
        </p:nvSpPr>
        <p:spPr>
          <a:xfrm>
            <a:off x="1150880" y="3018858"/>
            <a:ext cx="47138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1600" dirty="0"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1600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Nunc viverra imperdiet enim. Fusce est. Vivamus a tellus.</a:t>
            </a:r>
          </a:p>
          <a:p>
            <a:endParaRPr lang="en-US" sz="1600" dirty="0"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1600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endParaRPr lang="en-US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BA4335-D177-9906-3568-E457A8895B40}"/>
              </a:ext>
            </a:extLst>
          </p:cNvPr>
          <p:cNvSpPr txBox="1"/>
          <p:nvPr/>
        </p:nvSpPr>
        <p:spPr>
          <a:xfrm>
            <a:off x="1179015" y="9411224"/>
            <a:ext cx="4713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qmul.ac.uk</a:t>
            </a:r>
            <a:endParaRPr lang="en-US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A65FE7C-C6C5-36EB-8CC5-C8B4C8039E2E}"/>
              </a:ext>
            </a:extLst>
          </p:cNvPr>
          <p:cNvCxnSpPr>
            <a:cxnSpLocks/>
          </p:cNvCxnSpPr>
          <p:nvPr/>
        </p:nvCxnSpPr>
        <p:spPr>
          <a:xfrm>
            <a:off x="567559" y="9916510"/>
            <a:ext cx="64953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13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37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2CC4B96-F816-F4FE-A072-5B9B85B5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47" y="508885"/>
            <a:ext cx="2876114" cy="7652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0F48BE-BC91-5F56-026B-6FC475FF7934}"/>
              </a:ext>
            </a:extLst>
          </p:cNvPr>
          <p:cNvSpPr txBox="1"/>
          <p:nvPr/>
        </p:nvSpPr>
        <p:spPr>
          <a:xfrm>
            <a:off x="1091815" y="6085012"/>
            <a:ext cx="5312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Poster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FCAC74-8940-28A1-5187-D073237960E2}"/>
              </a:ext>
            </a:extLst>
          </p:cNvPr>
          <p:cNvCxnSpPr>
            <a:cxnSpLocks/>
          </p:cNvCxnSpPr>
          <p:nvPr/>
        </p:nvCxnSpPr>
        <p:spPr>
          <a:xfrm>
            <a:off x="567559" y="9916510"/>
            <a:ext cx="649539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43662E9-191C-3EC3-8B96-E50815648669}"/>
              </a:ext>
            </a:extLst>
          </p:cNvPr>
          <p:cNvSpPr txBox="1"/>
          <p:nvPr/>
        </p:nvSpPr>
        <p:spPr>
          <a:xfrm>
            <a:off x="1150879" y="7066132"/>
            <a:ext cx="50922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1400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Nunc viverra imperdiet enim. Fusce est. Vivamus a tellus.</a:t>
            </a:r>
          </a:p>
          <a:p>
            <a:endParaRPr lang="en-US" sz="1400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endParaRPr lang="en-US" sz="2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BA4335-D177-9906-3568-E457A8895B40}"/>
              </a:ext>
            </a:extLst>
          </p:cNvPr>
          <p:cNvSpPr txBox="1"/>
          <p:nvPr/>
        </p:nvSpPr>
        <p:spPr>
          <a:xfrm>
            <a:off x="1147483" y="9474288"/>
            <a:ext cx="4713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qmul.ac.uk</a:t>
            </a:r>
            <a:endParaRPr lang="en-US" sz="2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193EA6-3E52-254D-38BC-13D51EA10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58" y="1604848"/>
            <a:ext cx="6495393" cy="4330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30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DocumentTypeTaxHTField0 xmlns="http://schemas.microsoft.com/sharepoint/v3">
      <Terms xmlns="http://schemas.microsoft.com/office/infopath/2007/PartnerControls"/>
    </QMULDocumentTypeTaxHTField0>
    <TaxKeywordTaxHTField xmlns="d5efd484-15aa-41a0-83f6-0646502cb6d6">
      <Terms xmlns="http://schemas.microsoft.com/office/infopath/2007/PartnerControls"/>
    </TaxKeywordTaxHTField>
    <QMULOwner xmlns="http://schemas.microsoft.com/sharepoint/v3">
      <UserInfo>
        <DisplayName/>
        <AccountId xsi:nil="true"/>
        <AccountType/>
      </UserInfo>
    </QMULOwner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QMULAcademicYear xmlns="http://schemas.microsoft.com/sharepoint/v3" xsi:nil="true"/>
    <QMULDepartmentTaxHTField0 xmlns="http://schemas.microsoft.com/sharepoint/v3">
      <Terms xmlns="http://schemas.microsoft.com/office/infopath/2007/PartnerControls"/>
    </QMULDepartmentTaxHTField0>
    <QMULSchoolTaxHTField0 xmlns="http://schemas.microsoft.com/sharepoint/v3">
      <Terms xmlns="http://schemas.microsoft.com/office/infopath/2007/PartnerControls"/>
    </QMULSchoolTaxHTField0>
    <QMULDocumentStatusTaxHTField0 xmlns="http://schemas.microsoft.com/sharepoint/v3">
      <Terms xmlns="http://schemas.microsoft.com/office/infopath/2007/PartnerControls"/>
    </QMULDocumentStatusTaxHTField0>
    <QMULLocationTaxHTField0 xmlns="http://schemas.microsoft.com/sharepoint/v3">
      <Terms xmlns="http://schemas.microsoft.com/office/infopath/2007/PartnerControls"/>
    </QMULLocation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TaxCatchAll xmlns="d5efd484-15aa-41a0-83f6-0646502cb6d6">
      <Value>1</Value>
    </TaxCatchAll>
    <QMULProject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4" ma:contentTypeDescription="" ma:contentTypeScope="" ma:versionID="ca41648f008e9bbb03ad32fc20494b68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a7465a8f3741f24abb48f77522d6f59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Props1.xml><?xml version="1.0" encoding="utf-8"?>
<ds:datastoreItem xmlns:ds="http://schemas.openxmlformats.org/officeDocument/2006/customXml" ds:itemID="{81D50ED3-4E21-4C9C-8BBC-344A6BA4E7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1D9856-CFBC-48E4-9E8E-AB54EDD12C3D}">
  <ds:schemaRefs>
    <ds:schemaRef ds:uri="http://schemas.microsoft.com/sharepoint/v3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  <ds:schemaRef ds:uri="45ae7f3d-bcd0-4e4b-af93-f03a9fbb19b5"/>
    <ds:schemaRef ds:uri="http://schemas.openxmlformats.org/package/2006/metadata/core-properties"/>
    <ds:schemaRef ds:uri="http://schemas.microsoft.com/office/2006/metadata/properties"/>
    <ds:schemaRef ds:uri="6649982f-b66b-4072-8006-4697fed55f9d"/>
    <ds:schemaRef ds:uri="d5efd484-15aa-41a0-83f6-0646502cb6d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5EE38DD-3A87-4D21-93F0-73BDB933B2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45ae7f3d-bcd0-4e4b-af93-f03a9fbb19b5"/>
    <ds:schemaRef ds:uri="6649982f-b66b-4072-8006-4697fed55f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F9F63A2-0389-4358-B866-D8F24A7E3BE1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4097</TotalTime>
  <Words>234</Words>
  <Application>Microsoft Macintosh PowerPoint</Application>
  <PresentationFormat>Custom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Source Sans Pro</vt:lpstr>
      <vt:lpstr>Source Sans Pro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Kirstie Smith</cp:lastModifiedBy>
  <cp:revision>2</cp:revision>
  <dcterms:created xsi:type="dcterms:W3CDTF">2024-01-16T15:35:57Z</dcterms:created>
  <dcterms:modified xsi:type="dcterms:W3CDTF">2024-04-05T14:41:10Z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QMULDocumentStatus">
    <vt:lpwstr/>
  </property>
  <property fmtid="{D5CDD505-2E9C-101B-9397-08002B2CF9AE}" pid="4" name="MediaServiceImageTags">
    <vt:lpwstr/>
  </property>
  <property fmtid="{D5CDD505-2E9C-101B-9397-08002B2CF9AE}" pid="5" name="QMULInformationClassification">
    <vt:lpwstr>1;#Protect|9124d8d9-0c1c-41e9-aa14-aba001e9a028</vt:lpwstr>
  </property>
  <property fmtid="{D5CDD505-2E9C-101B-9397-08002B2CF9AE}" pid="6" name="ContentTypeId">
    <vt:lpwstr>0x0101005EA864BF41DF8A41860E925F5B29BCF500AD04A85D9458C94DBE97317C2C8DFF5C</vt:lpwstr>
  </property>
  <property fmtid="{D5CDD505-2E9C-101B-9397-08002B2CF9AE}" pid="7" name="QMULLocation">
    <vt:lpwstr/>
  </property>
  <property fmtid="{D5CDD505-2E9C-101B-9397-08002B2CF9AE}" pid="8" name="QMULDocumentType">
    <vt:lpwstr/>
  </property>
  <property fmtid="{D5CDD505-2E9C-101B-9397-08002B2CF9AE}" pid="9" name="QMULSchool">
    <vt:lpwstr/>
  </property>
  <property fmtid="{D5CDD505-2E9C-101B-9397-08002B2CF9AE}" pid="10" name="QMULDepartment">
    <vt:lpwstr/>
  </property>
</Properties>
</file>