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1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22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5"/>
    <p:sldMasterId id="2147483866" r:id="rId6"/>
    <p:sldMasterId id="2147483843" r:id="rId7"/>
  </p:sldMasterIdLst>
  <p:notesMasterIdLst>
    <p:notesMasterId r:id="rId34"/>
  </p:notesMasterIdLst>
  <p:handoutMasterIdLst>
    <p:handoutMasterId r:id="rId35"/>
  </p:handoutMasterIdLst>
  <p:sldIdLst>
    <p:sldId id="303" r:id="rId8"/>
    <p:sldId id="256" r:id="rId9"/>
    <p:sldId id="257" r:id="rId10"/>
    <p:sldId id="258" r:id="rId11"/>
    <p:sldId id="259" r:id="rId12"/>
    <p:sldId id="260" r:id="rId13"/>
    <p:sldId id="261" r:id="rId14"/>
    <p:sldId id="262" r:id="rId15"/>
    <p:sldId id="299" r:id="rId16"/>
    <p:sldId id="301" r:id="rId17"/>
    <p:sldId id="302" r:id="rId18"/>
    <p:sldId id="267" r:id="rId19"/>
    <p:sldId id="281" r:id="rId20"/>
    <p:sldId id="282" r:id="rId21"/>
    <p:sldId id="283" r:id="rId22"/>
    <p:sldId id="298" r:id="rId23"/>
    <p:sldId id="285" r:id="rId24"/>
    <p:sldId id="286" r:id="rId25"/>
    <p:sldId id="287" r:id="rId26"/>
    <p:sldId id="279" r:id="rId27"/>
    <p:sldId id="289" r:id="rId28"/>
    <p:sldId id="290" r:id="rId29"/>
    <p:sldId id="291" r:id="rId30"/>
    <p:sldId id="304" r:id="rId31"/>
    <p:sldId id="293" r:id="rId32"/>
    <p:sldId id="294" r:id="rId33"/>
  </p:sldIdLst>
  <p:sldSz cx="9144000" cy="5143500" type="screen16x9"/>
  <p:notesSz cx="6858000" cy="9144000"/>
  <p:defaultTextStyle>
    <a:defPPr>
      <a:defRPr lang="en-US"/>
    </a:defPPr>
    <a:lvl1pPr marL="0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892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783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675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566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457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lide templates" id="{7DD0B69D-9948-46F3-B07D-8BF81D90CAFD}">
          <p14:sldIdLst>
            <p14:sldId id="303"/>
            <p14:sldId id="256"/>
            <p14:sldId id="257"/>
            <p14:sldId id="258"/>
            <p14:sldId id="259"/>
            <p14:sldId id="260"/>
            <p14:sldId id="261"/>
            <p14:sldId id="262"/>
            <p14:sldId id="299"/>
            <p14:sldId id="301"/>
            <p14:sldId id="302"/>
            <p14:sldId id="267"/>
            <p14:sldId id="281"/>
            <p14:sldId id="282"/>
            <p14:sldId id="283"/>
            <p14:sldId id="298"/>
            <p14:sldId id="285"/>
            <p14:sldId id="286"/>
            <p14:sldId id="287"/>
            <p14:sldId id="279"/>
            <p14:sldId id="289"/>
            <p14:sldId id="290"/>
            <p14:sldId id="291"/>
            <p14:sldId id="304"/>
            <p14:sldId id="293"/>
            <p14:sldId id="29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7791"/>
    <a:srgbClr val="10746A"/>
    <a:srgbClr val="1C3D74"/>
    <a:srgbClr val="EC008C"/>
    <a:srgbClr val="2DB8C5"/>
    <a:srgbClr val="73B82B"/>
    <a:srgbClr val="F18500"/>
    <a:srgbClr val="8D3786"/>
    <a:srgbClr val="CDA60C"/>
    <a:srgbClr val="2DB8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820014D-727E-C14D-B7C3-FE879D3975A1}" v="31" dt="2025-03-28T11:33:02.31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994" autoAdjust="0"/>
    <p:restoredTop sz="86395" autoAdjust="0"/>
  </p:normalViewPr>
  <p:slideViewPr>
    <p:cSldViewPr snapToGrid="0" snapToObjects="1">
      <p:cViewPr varScale="1">
        <p:scale>
          <a:sx n="140" d="100"/>
          <a:sy n="140" d="100"/>
        </p:scale>
        <p:origin x="496" y="19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55" d="100"/>
          <a:sy n="55" d="100"/>
        </p:scale>
        <p:origin x="2604" y="2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ableStyles" Target="tableStyles.xml"/><Relationship Id="rId21" Type="http://schemas.openxmlformats.org/officeDocument/2006/relationships/slide" Target="slides/slide14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0"/>
          <a:lstStyle/>
          <a:p>
            <a:pPr>
              <a:defRPr sz="1400" b="0" i="0" u="none" strike="noStrike" kern="1200" spc="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400" b="0" i="0" dirty="0">
                <a:solidFill>
                  <a:srgbClr val="001B71"/>
                </a:solidFill>
                <a:latin typeface="Source Sans Pro" panose="020B0503030403020204" pitchFamily="34" charset="0"/>
                <a:cs typeface="Arial" panose="020B0604020202020204" pitchFamily="34" charset="0"/>
              </a:rPr>
              <a:t>Example</a:t>
            </a:r>
          </a:p>
        </c:rich>
      </c:tx>
      <c:layout>
        <c:manualLayout>
          <c:xMode val="edge"/>
          <c:yMode val="edge"/>
          <c:x val="0.30859996977948773"/>
          <c:y val="1.4467262737367422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>
            <a:defRPr sz="1400" b="0" i="0" u="none" strike="noStrike" kern="1200" spc="0" baseline="0">
              <a:solidFill>
                <a:srgbClr val="001B7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5009355875836059E-2"/>
          <c:y val="0.13986788302602043"/>
          <c:w val="0.67931177666812181"/>
          <c:h val="0.76021553992215929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CA9-4D25-9A08-E785591F912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CA9-4D25-9A08-E785591F912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CA9-4D25-9A08-E785591F912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CA9-4D25-9A08-E785591F912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CCA9-4D25-9A08-E785591F912F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CCA9-4D25-9A08-E785591F912F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CCA9-4D25-9A08-E785591F912F}"/>
              </c:ext>
            </c:extLst>
          </c:dPt>
          <c:cat>
            <c:strRef>
              <c:f>Sheet1!$A$2:$A$8</c:f>
              <c:strCache>
                <c:ptCount val="7"/>
                <c:pt idx="0">
                  <c:v>Lorem ipsum</c:v>
                </c:pt>
                <c:pt idx="1">
                  <c:v>Lorem ipsum</c:v>
                </c:pt>
                <c:pt idx="2">
                  <c:v>Lorem ipsum</c:v>
                </c:pt>
                <c:pt idx="3">
                  <c:v>Lorem ipsum</c:v>
                </c:pt>
                <c:pt idx="4">
                  <c:v>Lorem ipsum</c:v>
                </c:pt>
                <c:pt idx="5">
                  <c:v>Lorem ipsum</c:v>
                </c:pt>
                <c:pt idx="6">
                  <c:v>Lorem ipsum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8</c:v>
                </c:pt>
                <c:pt idx="1">
                  <c:v>6</c:v>
                </c:pt>
                <c:pt idx="2">
                  <c:v>4</c:v>
                </c:pt>
                <c:pt idx="3">
                  <c:v>3</c:v>
                </c:pt>
                <c:pt idx="4">
                  <c:v>2</c:v>
                </c:pt>
                <c:pt idx="5">
                  <c:v>1</c:v>
                </c:pt>
                <c:pt idx="6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CCA9-4D25-9A08-E785591F91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4"/>
      </c:doughnut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6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0.69977572318967052"/>
          <c:y val="0.1928179891354784"/>
          <c:w val="0.30022436435136202"/>
          <c:h val="0.6528360482908676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rgbClr val="001B71"/>
              </a:solidFill>
              <a:latin typeface="Frutiger 55 Roman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0"/>
          <a:lstStyle/>
          <a:p>
            <a:pPr>
              <a:defRPr sz="1400" b="0" i="0" u="none" strike="noStrike" kern="1200" spc="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400" b="0" i="0" dirty="0">
                <a:solidFill>
                  <a:srgbClr val="001B71"/>
                </a:solidFill>
                <a:latin typeface="Source Sans Pro" panose="020B0503030403020204" pitchFamily="34" charset="0"/>
                <a:cs typeface="Arial" panose="020B0604020202020204" pitchFamily="34" charset="0"/>
              </a:rPr>
              <a:t>Example</a:t>
            </a:r>
          </a:p>
        </c:rich>
      </c:tx>
      <c:layout>
        <c:manualLayout>
          <c:xMode val="edge"/>
          <c:yMode val="edge"/>
          <c:x val="0.34416114174553275"/>
          <c:y val="1.40625433274614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>
            <a:defRPr sz="1400" b="0" i="0" u="none" strike="noStrike" kern="1200" spc="0" baseline="0">
              <a:solidFill>
                <a:srgbClr val="001B7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3.7531567990058079E-2"/>
          <c:y val="0.11931885404850991"/>
          <c:w val="0.63197913902634784"/>
          <c:h val="0.65308987739149349"/>
        </c:manualLayout>
      </c:layout>
      <c:bar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151-495A-8996-44DF7C239E04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151-495A-8996-44DF7C239E04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151-495A-8996-44DF7C239E04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151-495A-8996-44DF7C239E04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151-495A-8996-44DF7C239E04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151-495A-8996-44DF7C239E04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3151-495A-8996-44DF7C239E04}"/>
              </c:ext>
            </c:extLst>
          </c:dPt>
          <c:cat>
            <c:strRef>
              <c:f>Sheet1!$A$2:$A$8</c:f>
              <c:strCache>
                <c:ptCount val="7"/>
                <c:pt idx="0">
                  <c:v>Lorem ipsum</c:v>
                </c:pt>
                <c:pt idx="1">
                  <c:v>Lorem ipsum</c:v>
                </c:pt>
                <c:pt idx="2">
                  <c:v>Lorem ipsum</c:v>
                </c:pt>
                <c:pt idx="3">
                  <c:v>Lorem ipsum</c:v>
                </c:pt>
                <c:pt idx="4">
                  <c:v>Lorem ipsum</c:v>
                </c:pt>
                <c:pt idx="5">
                  <c:v>Lorem ipsum</c:v>
                </c:pt>
                <c:pt idx="6">
                  <c:v>Lorem ipsum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0.5</c:v>
                </c:pt>
                <c:pt idx="1">
                  <c:v>1.5</c:v>
                </c:pt>
                <c:pt idx="2">
                  <c:v>2.5</c:v>
                </c:pt>
                <c:pt idx="3">
                  <c:v>3.5</c:v>
                </c:pt>
                <c:pt idx="4">
                  <c:v>4.5</c:v>
                </c:pt>
                <c:pt idx="5">
                  <c:v>5.5</c:v>
                </c:pt>
                <c:pt idx="6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3151-495A-8996-44DF7C239E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53237616"/>
        <c:axId val="774982448"/>
      </c:barChart>
      <c:valAx>
        <c:axId val="7749824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1B71"/>
                </a:solidFill>
                <a:latin typeface="Frutiger 55 Roman" pitchFamily="2" charset="0"/>
                <a:ea typeface="+mn-ea"/>
                <a:cs typeface="+mn-cs"/>
              </a:defRPr>
            </a:pPr>
            <a:endParaRPr lang="en-US"/>
          </a:p>
        </c:txPr>
        <c:crossAx val="853237616"/>
        <c:crosses val="autoZero"/>
        <c:crossBetween val="between"/>
      </c:valAx>
      <c:catAx>
        <c:axId val="8532376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6350" cap="flat" cmpd="sng" algn="ctr">
            <a:solidFill>
              <a:schemeClr val="dk1"/>
            </a:solidFill>
            <a:prstDash val="solid"/>
            <a:miter lim="800000"/>
          </a:ln>
          <a:effectLst/>
        </c:spPr>
        <c:txPr>
          <a:bodyPr rot="540000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7498244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6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0.72056497372130657"/>
          <c:y val="0.23026675851480399"/>
          <c:w val="0.24631125718087762"/>
          <c:h val="0.6069796070865118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rgbClr val="001B71"/>
              </a:solidFill>
              <a:latin typeface="Frutiger 55 Roman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0"/>
          <a:lstStyle/>
          <a:p>
            <a:pPr>
              <a:defRPr sz="1400" b="0" i="0" u="none" strike="noStrike" kern="1200" spc="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400" b="0" i="0" dirty="0">
                <a:solidFill>
                  <a:srgbClr val="001B71"/>
                </a:solidFill>
                <a:latin typeface="Source Sans Pro" panose="020B0503030403020204" pitchFamily="34" charset="0"/>
                <a:cs typeface="Arial" panose="020B0604020202020204" pitchFamily="34" charset="0"/>
              </a:rPr>
              <a:t>Example</a:t>
            </a:r>
          </a:p>
        </c:rich>
      </c:tx>
      <c:layout>
        <c:manualLayout>
          <c:xMode val="edge"/>
          <c:yMode val="edge"/>
          <c:x val="0.39648043799212601"/>
          <c:y val="1.406249913493484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>
            <a:defRPr sz="1400" b="0" i="0" u="none" strike="noStrike" kern="1200" spc="0" baseline="0">
              <a:solidFill>
                <a:srgbClr val="001B7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8017085530237922"/>
          <c:y val="0.11931885404850991"/>
          <c:w val="0.59848297447332355"/>
          <c:h val="0.80052066313077841"/>
        </c:manualLayout>
      </c:layout>
      <c:barChart>
        <c:barDir val="bar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E79-46EC-ACD0-05064C0E4F15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E79-46EC-ACD0-05064C0E4F15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E79-46EC-ACD0-05064C0E4F15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E79-46EC-ACD0-05064C0E4F15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4E79-46EC-ACD0-05064C0E4F15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4E79-46EC-ACD0-05064C0E4F15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4E79-46EC-ACD0-05064C0E4F15}"/>
              </c:ext>
            </c:extLst>
          </c:dPt>
          <c:cat>
            <c:strRef>
              <c:f>Sheet1!$A$2:$A$8</c:f>
              <c:strCache>
                <c:ptCount val="7"/>
                <c:pt idx="0">
                  <c:v>Lorem ipsum</c:v>
                </c:pt>
                <c:pt idx="1">
                  <c:v>Lorem ipsum</c:v>
                </c:pt>
                <c:pt idx="2">
                  <c:v>Lorem ipsum</c:v>
                </c:pt>
                <c:pt idx="3">
                  <c:v>Lorem ipsum</c:v>
                </c:pt>
                <c:pt idx="4">
                  <c:v>Lorem ipsum</c:v>
                </c:pt>
                <c:pt idx="5">
                  <c:v>Lorem ipsum</c:v>
                </c:pt>
                <c:pt idx="6">
                  <c:v>Lorem ipsum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7</c:v>
                </c:pt>
                <c:pt idx="1">
                  <c:v>6</c:v>
                </c:pt>
                <c:pt idx="2">
                  <c:v>5</c:v>
                </c:pt>
                <c:pt idx="3">
                  <c:v>4</c:v>
                </c:pt>
                <c:pt idx="4">
                  <c:v>3</c:v>
                </c:pt>
                <c:pt idx="5">
                  <c:v>2</c:v>
                </c:pt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4E79-46EC-ACD0-05064C0E4F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9"/>
        <c:axId val="853237616"/>
        <c:axId val="774982448"/>
      </c:barChart>
      <c:valAx>
        <c:axId val="7749824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1B71"/>
                </a:solidFill>
                <a:latin typeface="Frutiger 55 Roman" pitchFamily="2" charset="0"/>
                <a:ea typeface="+mn-ea"/>
                <a:cs typeface="+mn-cs"/>
              </a:defRPr>
            </a:pPr>
            <a:endParaRPr lang="en-US"/>
          </a:p>
        </c:txPr>
        <c:crossAx val="853237616"/>
        <c:crosses val="autoZero"/>
        <c:crossBetween val="between"/>
      </c:valAx>
      <c:catAx>
        <c:axId val="85323761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1B71"/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77498244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6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0.72396512040726835"/>
          <c:y val="9.6391868962480462E-2"/>
          <c:w val="0.2760348679438433"/>
          <c:h val="0.8092373063621798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rgbClr val="001B71"/>
              </a:solidFill>
              <a:latin typeface="Frutiger 55 Roman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0"/>
          <a:lstStyle/>
          <a:p>
            <a:pPr>
              <a:defRPr sz="1400" b="0" i="0" u="none" strike="noStrike" kern="1200" spc="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400" b="0" i="0" dirty="0">
                <a:solidFill>
                  <a:srgbClr val="001B71"/>
                </a:solidFill>
                <a:latin typeface="Source Sans Pro" panose="020B0503030403020204" pitchFamily="34" charset="0"/>
                <a:cs typeface="Arial" panose="020B0604020202020204" pitchFamily="34" charset="0"/>
              </a:rPr>
              <a:t>Example</a:t>
            </a:r>
          </a:p>
        </c:rich>
      </c:tx>
      <c:layout>
        <c:manualLayout>
          <c:xMode val="edge"/>
          <c:yMode val="edge"/>
          <c:x val="0.30859996977948773"/>
          <c:y val="1.4467262737367422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>
            <a:defRPr sz="1400" b="0" i="0" u="none" strike="noStrike" kern="1200" spc="0" baseline="0">
              <a:solidFill>
                <a:srgbClr val="001B7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5009355875836059E-2"/>
          <c:y val="0.13986788302602043"/>
          <c:w val="0.67931177666812181"/>
          <c:h val="0.76021553992215929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9BA-4AE7-BBE6-B17E6F19654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9BA-4AE7-BBE6-B17E6F19654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9BA-4AE7-BBE6-B17E6F19654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9BA-4AE7-BBE6-B17E6F19654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E9BA-4AE7-BBE6-B17E6F196544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E9BA-4AE7-BBE6-B17E6F196544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E9BA-4AE7-BBE6-B17E6F196544}"/>
              </c:ext>
            </c:extLst>
          </c:dPt>
          <c:cat>
            <c:strRef>
              <c:f>Sheet1!$A$2:$A$8</c:f>
              <c:strCache>
                <c:ptCount val="7"/>
                <c:pt idx="0">
                  <c:v>Lorem ipsum</c:v>
                </c:pt>
                <c:pt idx="1">
                  <c:v>Lorem ipsum</c:v>
                </c:pt>
                <c:pt idx="2">
                  <c:v>Lorem ipsum</c:v>
                </c:pt>
                <c:pt idx="3">
                  <c:v>Lorem ipsum</c:v>
                </c:pt>
                <c:pt idx="4">
                  <c:v>Lorem ipsum</c:v>
                </c:pt>
                <c:pt idx="5">
                  <c:v>Lorem ipsum</c:v>
                </c:pt>
                <c:pt idx="6">
                  <c:v>Lorem ipsum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8</c:v>
                </c:pt>
                <c:pt idx="1">
                  <c:v>6</c:v>
                </c:pt>
                <c:pt idx="2">
                  <c:v>4</c:v>
                </c:pt>
                <c:pt idx="3">
                  <c:v>3</c:v>
                </c:pt>
                <c:pt idx="4">
                  <c:v>2</c:v>
                </c:pt>
                <c:pt idx="5">
                  <c:v>1</c:v>
                </c:pt>
                <c:pt idx="6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E9BA-4AE7-BBE6-B17E6F1965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4"/>
      </c:doughnut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6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0.69977572318967052"/>
          <c:y val="0.1928179891354784"/>
          <c:w val="0.30022436435136202"/>
          <c:h val="0.6528360482908676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rgbClr val="001B7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0"/>
                <a:ea typeface="+mn-ea"/>
                <a:cs typeface="+mn-cs"/>
              </a:defRPr>
            </a:pPr>
            <a:r>
              <a:rPr lang="en-US"/>
              <a:t>Example</a:t>
            </a:r>
          </a:p>
        </c:rich>
      </c:tx>
      <c:layout>
        <c:manualLayout>
          <c:xMode val="edge"/>
          <c:yMode val="edge"/>
          <c:x val="0.30859996977948773"/>
          <c:y val="1.4467262737367422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Source Sans Pro" panose="020B0503030403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5009355875836059E-2"/>
          <c:y val="0.13986788302602043"/>
          <c:w val="0.67931177666812181"/>
          <c:h val="0.76021553992215929"/>
        </c:manualLayout>
      </c:layout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64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9977572318967052"/>
          <c:y val="0.1928179891354784"/>
          <c:w val="0.30022436435136202"/>
          <c:h val="0.6528360482908676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Source Sans Pro" panose="020B0503030403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="0" i="0">
          <a:latin typeface="Source Sans Pro" panose="020B0503030403020204" pitchFamily="34" charset="0"/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0"/>
          <a:lstStyle/>
          <a:p>
            <a:pPr>
              <a:defRPr sz="1400" b="0" i="0" u="none" strike="noStrike" kern="1200" spc="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400" b="0" i="0" dirty="0">
                <a:solidFill>
                  <a:srgbClr val="001B71"/>
                </a:solidFill>
                <a:latin typeface="Source Sans Pro" panose="020B0503030403020204" pitchFamily="34" charset="0"/>
                <a:cs typeface="Arial" panose="020B0604020202020204" pitchFamily="34" charset="0"/>
              </a:rPr>
              <a:t>Example</a:t>
            </a:r>
          </a:p>
        </c:rich>
      </c:tx>
      <c:layout>
        <c:manualLayout>
          <c:xMode val="edge"/>
          <c:yMode val="edge"/>
          <c:x val="0.34416114174553275"/>
          <c:y val="1.40625433274614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>
            <a:defRPr sz="1400" b="0" i="0" u="none" strike="noStrike" kern="1200" spc="0" baseline="0">
              <a:solidFill>
                <a:srgbClr val="001B7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3.7531567990058079E-2"/>
          <c:y val="0.11931885404850991"/>
          <c:w val="0.63197913902634784"/>
          <c:h val="0.65308987739149349"/>
        </c:manualLayout>
      </c:layout>
      <c:bar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76B-4C5F-B8F2-FFBA5B130115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76B-4C5F-B8F2-FFBA5B130115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76B-4C5F-B8F2-FFBA5B130115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76B-4C5F-B8F2-FFBA5B130115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276B-4C5F-B8F2-FFBA5B130115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276B-4C5F-B8F2-FFBA5B130115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276B-4C5F-B8F2-FFBA5B130115}"/>
              </c:ext>
            </c:extLst>
          </c:dPt>
          <c:cat>
            <c:strRef>
              <c:f>Sheet1!$A$2:$A$8</c:f>
              <c:strCache>
                <c:ptCount val="7"/>
                <c:pt idx="0">
                  <c:v>Lorem ipsum</c:v>
                </c:pt>
                <c:pt idx="1">
                  <c:v>Lorem ipsum</c:v>
                </c:pt>
                <c:pt idx="2">
                  <c:v>Lorem ipsum</c:v>
                </c:pt>
                <c:pt idx="3">
                  <c:v>Lorem ipsum</c:v>
                </c:pt>
                <c:pt idx="4">
                  <c:v>Lorem ipsum</c:v>
                </c:pt>
                <c:pt idx="5">
                  <c:v>Lorem ipsum</c:v>
                </c:pt>
                <c:pt idx="6">
                  <c:v>Lorem ipsum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0.5</c:v>
                </c:pt>
                <c:pt idx="1">
                  <c:v>1.5</c:v>
                </c:pt>
                <c:pt idx="2">
                  <c:v>2.5</c:v>
                </c:pt>
                <c:pt idx="3">
                  <c:v>3.5</c:v>
                </c:pt>
                <c:pt idx="4">
                  <c:v>4.5</c:v>
                </c:pt>
                <c:pt idx="5">
                  <c:v>5.5</c:v>
                </c:pt>
                <c:pt idx="6">
                  <c:v>6.5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276B-4C5F-B8F2-FFBA5B1301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53237616"/>
        <c:axId val="774982448"/>
      </c:barChart>
      <c:valAx>
        <c:axId val="7749824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1B71"/>
                </a:solidFill>
                <a:latin typeface="Frutiger 55 Roman" pitchFamily="2" charset="0"/>
                <a:ea typeface="+mn-ea"/>
                <a:cs typeface="+mn-cs"/>
              </a:defRPr>
            </a:pPr>
            <a:endParaRPr lang="en-US"/>
          </a:p>
        </c:txPr>
        <c:crossAx val="853237616"/>
        <c:crosses val="autoZero"/>
        <c:crossBetween val="between"/>
      </c:valAx>
      <c:catAx>
        <c:axId val="8532376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6350" cap="flat" cmpd="sng" algn="ctr">
            <a:solidFill>
              <a:schemeClr val="dk1"/>
            </a:solidFill>
            <a:prstDash val="solid"/>
            <a:miter lim="800000"/>
          </a:ln>
          <a:effectLst/>
        </c:spPr>
        <c:txPr>
          <a:bodyPr rot="540000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pPr>
            <a:endParaRPr lang="en-US"/>
          </a:p>
        </c:txPr>
        <c:crossAx val="77498244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6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0.72056497372130657"/>
          <c:y val="0.23026675851480399"/>
          <c:w val="0.24631125718087762"/>
          <c:h val="0.6069796070865118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rgbClr val="001B7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0"/>
                <a:ea typeface="+mn-ea"/>
                <a:cs typeface="+mn-cs"/>
              </a:defRPr>
            </a:pPr>
            <a:r>
              <a:rPr lang="en-US"/>
              <a:t>Example</a:t>
            </a:r>
          </a:p>
        </c:rich>
      </c:tx>
      <c:layout>
        <c:manualLayout>
          <c:xMode val="edge"/>
          <c:yMode val="edge"/>
          <c:x val="0.30859996977948773"/>
          <c:y val="1.4467262737367422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Source Sans Pro" panose="020B0503030403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5009355875836059E-2"/>
          <c:y val="0.13986788302602043"/>
          <c:w val="0.67931177666812181"/>
          <c:h val="0.76021553992215929"/>
        </c:manualLayout>
      </c:layout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64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9977572318967052"/>
          <c:y val="0.1928179891354784"/>
          <c:w val="0.30022436435136202"/>
          <c:h val="0.6528360482908676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Source Sans Pro" panose="020B0503030403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="0" i="0">
          <a:latin typeface="Source Sans Pro" panose="020B0503030403020204" pitchFamily="34" charset="0"/>
        </a:defRPr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0"/>
          <a:lstStyle/>
          <a:p>
            <a:pPr>
              <a:defRPr sz="1400" b="0" i="0" u="none" strike="noStrike" kern="1200" spc="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400" b="0" i="0" dirty="0">
                <a:solidFill>
                  <a:srgbClr val="001B71"/>
                </a:solidFill>
                <a:latin typeface="Source Sans Pro" panose="020B0503030403020204" pitchFamily="34" charset="0"/>
                <a:cs typeface="Arial" panose="020B0604020202020204" pitchFamily="34" charset="0"/>
              </a:rPr>
              <a:t>Example</a:t>
            </a:r>
          </a:p>
        </c:rich>
      </c:tx>
      <c:layout>
        <c:manualLayout>
          <c:xMode val="edge"/>
          <c:yMode val="edge"/>
          <c:x val="0.39648052154100871"/>
          <c:y val="2.245227726749040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>
            <a:defRPr sz="1400" b="0" i="0" u="none" strike="noStrike" kern="1200" spc="0" baseline="0">
              <a:solidFill>
                <a:srgbClr val="001B7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8017085530237922"/>
          <c:y val="0.11931885404850991"/>
          <c:w val="0.59848297447332355"/>
          <c:h val="0.80052066313077841"/>
        </c:manualLayout>
      </c:layout>
      <c:barChart>
        <c:barDir val="bar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FE0-4E66-930D-A0C3AA1483EF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FE0-4E66-930D-A0C3AA1483EF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FE0-4E66-930D-A0C3AA1483EF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FE0-4E66-930D-A0C3AA1483EF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CFE0-4E66-930D-A0C3AA1483EF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CFE0-4E66-930D-A0C3AA1483EF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CFE0-4E66-930D-A0C3AA1483EF}"/>
              </c:ext>
            </c:extLst>
          </c:dPt>
          <c:cat>
            <c:strRef>
              <c:f>Sheet1!$A$2:$A$8</c:f>
              <c:strCache>
                <c:ptCount val="7"/>
                <c:pt idx="0">
                  <c:v>Lorem ipsum</c:v>
                </c:pt>
                <c:pt idx="1">
                  <c:v>Lorem ipsum</c:v>
                </c:pt>
                <c:pt idx="2">
                  <c:v>Lorem ipsum</c:v>
                </c:pt>
                <c:pt idx="3">
                  <c:v>Lorem ipsum</c:v>
                </c:pt>
                <c:pt idx="4">
                  <c:v>Lorem ipsum</c:v>
                </c:pt>
                <c:pt idx="5">
                  <c:v>Lorem ipsum</c:v>
                </c:pt>
                <c:pt idx="6">
                  <c:v>Lorem ipsum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7</c:v>
                </c:pt>
                <c:pt idx="1">
                  <c:v>6</c:v>
                </c:pt>
                <c:pt idx="2">
                  <c:v>5</c:v>
                </c:pt>
                <c:pt idx="3">
                  <c:v>4</c:v>
                </c:pt>
                <c:pt idx="4">
                  <c:v>3</c:v>
                </c:pt>
                <c:pt idx="5">
                  <c:v>2</c:v>
                </c:pt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CFE0-4E66-930D-A0C3AA1483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9"/>
        <c:axId val="853237616"/>
        <c:axId val="774982448"/>
      </c:barChart>
      <c:valAx>
        <c:axId val="7749824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1B71"/>
                </a:solidFill>
                <a:latin typeface="Frutiger 55 Roman" pitchFamily="2" charset="0"/>
                <a:ea typeface="+mn-ea"/>
                <a:cs typeface="+mn-cs"/>
              </a:defRPr>
            </a:pPr>
            <a:endParaRPr lang="en-US"/>
          </a:p>
        </c:txPr>
        <c:crossAx val="853237616"/>
        <c:crosses val="autoZero"/>
        <c:crossBetween val="between"/>
      </c:valAx>
      <c:catAx>
        <c:axId val="85323761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1B7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pPr>
            <a:endParaRPr lang="en-US"/>
          </a:p>
        </c:txPr>
        <c:crossAx val="77498244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6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0.72396512040726835"/>
          <c:y val="9.6391868962480462E-2"/>
          <c:w val="0.2760348679438433"/>
          <c:h val="0.8092373063621798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rgbClr val="001B7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9664FB5-82AF-48A4-80F1-9AEEE0DF4B0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F0742E-D5E1-4FF3-A442-958EA2A7869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D066F8-4FE9-4315-A56E-3EA256F5907F}" type="datetimeFigureOut">
              <a:rPr lang="en-GB" smtClean="0"/>
              <a:t>13/05/2025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F2F771-FAFF-4FF6-AE5C-96F43E8CB75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EB88F3-0CB9-4921-9214-BFA9C4B808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F73B9F-E786-4DE9-B054-AF2D3B6423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51152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AD6F77-CFCE-A445-8E2C-54D16F9EECCC}" type="datetimeFigureOut">
              <a:rPr lang="en-US" smtClean="0"/>
              <a:t>5/13/25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942D00-D33B-6747-961F-9152114FB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403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892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783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675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566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457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42D00-D33B-6747-961F-9152114FB45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7415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42D00-D33B-6747-961F-9152114FB45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760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42D00-D33B-6747-961F-9152114FB45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3018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42D00-D33B-6747-961F-9152114FB45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0665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42D00-D33B-6747-961F-9152114FB45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5065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42D00-D33B-6747-961F-9152114FB45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7015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42D00-D33B-6747-961F-9152114FB45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286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42D00-D33B-6747-961F-9152114FB45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8713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42D00-D33B-6747-961F-9152114FB45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7544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42D00-D33B-6747-961F-9152114FB45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7767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42D00-D33B-6747-961F-9152114FB45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187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42D00-D33B-6747-961F-9152114FB45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5167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42D00-D33B-6747-961F-9152114FB45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5921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42D00-D33B-6747-961F-9152114FB45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876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42D00-D33B-6747-961F-9152114FB45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0645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42D00-D33B-6747-961F-9152114FB45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6798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42D00-D33B-6747-961F-9152114FB45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5377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42D00-D33B-6747-961F-9152114FB45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3950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42D00-D33B-6747-961F-9152114FB45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2553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42D00-D33B-6747-961F-9152114FB45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2260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42D00-D33B-6747-961F-9152114FB45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6210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42D00-D33B-6747-961F-9152114FB45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830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 Cover 1">
    <p:bg>
      <p:bgPr>
        <a:solidFill>
          <a:srgbClr val="1C3D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943599" y="1751595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Source Sans Pro" panose="020B0503030403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page – </a:t>
            </a:r>
            <a:br>
              <a:rPr lang="en-US" dirty="0"/>
            </a:br>
            <a:r>
              <a:rPr lang="en-US" dirty="0"/>
              <a:t>Source Sans Bold 40pt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943598" y="2973637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Source Sans Pro" panose="020B0503030403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sub-heading / date</a:t>
            </a:r>
          </a:p>
        </p:txBody>
      </p:sp>
    </p:spTree>
    <p:extLst>
      <p:ext uri="{BB962C8B-B14F-4D97-AF65-F5344CB8AC3E}">
        <p14:creationId xmlns:p14="http://schemas.microsoft.com/office/powerpoint/2010/main" val="4010446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ext + imag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6C74048-C75E-FD4A-A2F0-C36E16C2A34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679950" y="1311276"/>
            <a:ext cx="4186238" cy="2791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79950" y="4176072"/>
            <a:ext cx="4186238" cy="879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Source Sans Pro" panose="020B0503030403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Source Sans Regular 10pt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 i="0">
                <a:solidFill>
                  <a:srgbClr val="1C3D74"/>
                </a:solidFill>
                <a:latin typeface="Source Sans Pro" panose="020B0503030403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Source Sans Bold 25pt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0C9E275-0734-425E-938B-16131D4657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6" y="1311275"/>
            <a:ext cx="4385404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 b="0" i="0">
                <a:solidFill>
                  <a:srgbClr val="1C3D74"/>
                </a:solidFill>
                <a:latin typeface="Source Sans Pro" panose="020B0503030403020204" pitchFamily="34" charset="0"/>
              </a:defRPr>
            </a:lvl1pPr>
            <a:lvl2pPr>
              <a:buFont typeface="Arial" panose="020B0604020202020204" pitchFamily="34" charset="0"/>
              <a:buChar char="-"/>
              <a:defRPr sz="1400" b="0" i="0">
                <a:solidFill>
                  <a:srgbClr val="1C3D74"/>
                </a:solidFill>
                <a:latin typeface="Source Sans Pro" panose="020B0503030403020204" pitchFamily="34" charset="0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Source Sans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28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ext + image + ca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6C74048-C75E-FD4A-A2F0-C36E16C2A34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767512" y="1311276"/>
            <a:ext cx="2098675" cy="277370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67512" y="4176072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Source Sans Pro" panose="020B0503030403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Source Sans Regular 10pt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 i="0">
                <a:solidFill>
                  <a:srgbClr val="1C3D74"/>
                </a:solidFill>
                <a:latin typeface="Source Sans Pro" panose="020B0503030403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Source Sans Bold 25pt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02840F-CF0A-4B0C-876C-214741C519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6" y="1311275"/>
            <a:ext cx="6447286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 b="0" i="0">
                <a:solidFill>
                  <a:srgbClr val="1C3D74"/>
                </a:solidFill>
                <a:latin typeface="Source Sans Pro" panose="020B0503030403020204" pitchFamily="34" charset="0"/>
              </a:defRPr>
            </a:lvl1pPr>
            <a:lvl2pPr>
              <a:buFont typeface="Arial" panose="020B0604020202020204" pitchFamily="34" charset="0"/>
              <a:buChar char="-"/>
              <a:defRPr sz="1400" b="0" i="0">
                <a:solidFill>
                  <a:srgbClr val="1C3D74"/>
                </a:solidFill>
                <a:latin typeface="Source Sans Pro" panose="020B0503030403020204" pitchFamily="34" charset="0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Source Sans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1808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95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ext + image + caption 3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767512" y="2874141"/>
            <a:ext cx="2098675" cy="12407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6D51F31A-86D2-8C4F-A1A9-C88372B37B3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767513" y="1311274"/>
            <a:ext cx="2098675" cy="1242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67511" y="2607606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Source Sans Pro" panose="020B0503030403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Source Sans Regular 10pt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67513" y="4176072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Source Sans Pro" panose="020B0503030403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Source Sans Regular 10pt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 i="0">
                <a:solidFill>
                  <a:srgbClr val="1C3D74"/>
                </a:solidFill>
                <a:latin typeface="Source Sans Pro" panose="020B0503030403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Source Sans Bold 25pt title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39CEF63-09E5-47AB-B122-292E3DA726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6" y="1311275"/>
            <a:ext cx="6447286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 b="0" i="0">
                <a:solidFill>
                  <a:srgbClr val="1C3D74"/>
                </a:solidFill>
                <a:latin typeface="Source Sans Pro" panose="020B0503030403020204" pitchFamily="34" charset="0"/>
              </a:defRPr>
            </a:lvl1pPr>
            <a:lvl2pPr>
              <a:buFont typeface="Arial" panose="020B0604020202020204" pitchFamily="34" charset="0"/>
              <a:buChar char="-"/>
              <a:defRPr sz="1400" b="0" i="0">
                <a:solidFill>
                  <a:srgbClr val="1C3D74"/>
                </a:solidFill>
                <a:latin typeface="Source Sans Pro" panose="020B0503030403020204" pitchFamily="34" charset="0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Source Sans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0498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ext + image + ca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DE942392-5A1D-4B43-9FC3-CF83A59FC53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767513" y="1311275"/>
            <a:ext cx="2098675" cy="1242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FA0FF9DD-FA38-C644-8804-531A719824B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572001" y="1322602"/>
            <a:ext cx="2098675" cy="1242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67511" y="2607606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Source Sans Pro" panose="020B0503030403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Source Sans Regular 10pt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67513" y="4176072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Source Sans Pro" panose="020B0503030403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Source Sans Regular 10pt</a:t>
            </a:r>
          </a:p>
        </p:txBody>
      </p:sp>
      <p:sp>
        <p:nvSpPr>
          <p:cNvPr id="26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767512" y="2874141"/>
            <a:ext cx="2098675" cy="12407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27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572001" y="2874141"/>
            <a:ext cx="2098675" cy="12407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71999" y="2607606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Source Sans Pro" panose="020B0503030403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Source Sans Regular 10pt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1999" y="4173000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Source Sans Pro" panose="020B0503030403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Source Sans Regular 10pt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 i="0">
                <a:solidFill>
                  <a:srgbClr val="1C3D74"/>
                </a:solidFill>
                <a:latin typeface="Source Sans Pro" panose="020B0503030403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Source Sans Bold 25pt title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5E523E2-4C7B-424A-8715-BA3BD5E8B97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7" y="1311275"/>
            <a:ext cx="4288564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 b="0" i="0">
                <a:solidFill>
                  <a:srgbClr val="1C3D74"/>
                </a:solidFill>
                <a:latin typeface="Source Sans Pro" panose="020B0503030403020204" pitchFamily="34" charset="0"/>
              </a:defRPr>
            </a:lvl1pPr>
            <a:lvl2pPr>
              <a:buFont typeface="Arial" panose="020B0604020202020204" pitchFamily="34" charset="0"/>
              <a:buChar char="-"/>
              <a:defRPr sz="1400" b="0" i="0">
                <a:solidFill>
                  <a:srgbClr val="1C3D74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Source Sans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9352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ext + image + cap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FA0FF9DD-FA38-C644-8804-531A719824B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572001" y="1322602"/>
            <a:ext cx="2098675" cy="1242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22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572001" y="2874141"/>
            <a:ext cx="2098675" cy="12407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71999" y="2607606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Source Sans Pro" panose="020B0503030403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Source Sans Regular 10pt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1999" y="4173000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Source Sans Pro" panose="020B0503030403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Source Sans Regular 10pt</a:t>
            </a:r>
          </a:p>
        </p:txBody>
      </p:sp>
      <p:sp>
        <p:nvSpPr>
          <p:cNvPr id="33" name="Picture Placeholder 5">
            <a:extLst>
              <a:ext uri="{FF2B5EF4-FFF2-40B4-BE49-F238E27FC236}">
                <a16:creationId xmlns:a16="http://schemas.microsoft.com/office/drawing/2014/main" id="{FA0FF9DD-FA38-C644-8804-531A719824B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767513" y="1322601"/>
            <a:ext cx="2098675" cy="279230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34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767512" y="4177950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Source Sans Pro" panose="020B0503030403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Source Sans Regular 10pt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 i="0">
                <a:solidFill>
                  <a:srgbClr val="1C3D74"/>
                </a:solidFill>
                <a:latin typeface="Source Sans Pro" panose="020B0503030403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Source Sans Bold 25pt title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216A11E-B4A5-4F26-9049-F166D72D62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7" y="1311275"/>
            <a:ext cx="4288564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 b="0" i="0">
                <a:solidFill>
                  <a:srgbClr val="1C3D74"/>
                </a:solidFill>
                <a:latin typeface="Source Sans Pro" panose="020B0503030403020204" pitchFamily="34" charset="0"/>
              </a:defRPr>
            </a:lvl1pPr>
            <a:lvl2pPr>
              <a:buFont typeface="Arial" panose="020B0604020202020204" pitchFamily="34" charset="0"/>
              <a:buChar char="-"/>
              <a:defRPr sz="1400" b="0" i="0">
                <a:solidFill>
                  <a:srgbClr val="1C3D74"/>
                </a:solidFill>
                <a:latin typeface="Source Sans Pro" panose="020B0503030403020204" pitchFamily="34" charset="0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Source Sans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9232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ext + image + captio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FA0FF9DD-FA38-C644-8804-531A719824B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572001" y="1322602"/>
            <a:ext cx="4305300" cy="1242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71999" y="2607606"/>
            <a:ext cx="4305302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Source Sans Pro" panose="020B0503030403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Source Sans Regular 10pt</a:t>
            </a:r>
          </a:p>
        </p:txBody>
      </p:sp>
      <p:sp>
        <p:nvSpPr>
          <p:cNvPr id="23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572001" y="2874141"/>
            <a:ext cx="2098675" cy="12407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1999" y="4173000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Source Sans Pro" panose="020B0503030403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Source Sans Regular 10pt</a:t>
            </a:r>
          </a:p>
        </p:txBody>
      </p:sp>
      <p:sp>
        <p:nvSpPr>
          <p:cNvPr id="25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778626" y="2877213"/>
            <a:ext cx="2098675" cy="12407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778624" y="4176072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Source Sans Pro" panose="020B0503030403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Source Sans Regular 10pt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 i="0">
                <a:solidFill>
                  <a:srgbClr val="1C3D74"/>
                </a:solidFill>
                <a:latin typeface="Source Sans Pro" panose="020B0503030403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Source Sans Bold 25pt title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1A76B9A-C73D-41F4-848B-7B422BD254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7" y="1311275"/>
            <a:ext cx="4288564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 b="0" i="0">
                <a:solidFill>
                  <a:srgbClr val="1C3D74"/>
                </a:solidFill>
                <a:latin typeface="Source Sans Pro" panose="020B0503030403020204" pitchFamily="34" charset="0"/>
              </a:defRPr>
            </a:lvl1pPr>
            <a:lvl2pPr>
              <a:buFont typeface="Arial" panose="020B0604020202020204" pitchFamily="34" charset="0"/>
              <a:buChar char="-"/>
              <a:defRPr sz="1400" b="0" i="0">
                <a:solidFill>
                  <a:srgbClr val="1C3D74"/>
                </a:solidFill>
                <a:latin typeface="Source Sans Pro" panose="020B0503030403020204" pitchFamily="34" charset="0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Source Sans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85009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 column text + image + ca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FA0FF9DD-FA38-C644-8804-531A719824B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102847" y="1322601"/>
            <a:ext cx="2763341" cy="279230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102847" y="4177950"/>
            <a:ext cx="2763341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Source Sans Pro" panose="020B0503030403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Source Sans Regular 10pt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 i="0">
                <a:solidFill>
                  <a:srgbClr val="1C3D74"/>
                </a:solidFill>
                <a:latin typeface="Source Sans Pro" panose="020B0503030403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Source Sans Bold 25pt 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B742EC7-0905-4619-9932-945C15BD9FB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144721" y="1311275"/>
            <a:ext cx="2854557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 b="0" i="0">
                <a:solidFill>
                  <a:srgbClr val="1C3D74"/>
                </a:solidFill>
                <a:latin typeface="Source Sans Pro" panose="020B0503030403020204" pitchFamily="34" charset="0"/>
              </a:defRPr>
            </a:lvl1pPr>
            <a:lvl2pPr marL="457200" indent="0">
              <a:buFont typeface="Arial" panose="020B0604020202020204" pitchFamily="34" charset="0"/>
              <a:buNone/>
              <a:defRPr sz="1400" b="0" i="0">
                <a:solidFill>
                  <a:srgbClr val="1C3D74"/>
                </a:solidFill>
                <a:latin typeface="Source Sans Pro" panose="020B0503030403020204" pitchFamily="34" charset="0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Source Sans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839734A-FE59-489D-8235-3CE5E3DE21E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86595" y="1311275"/>
            <a:ext cx="2854557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 b="0" i="0">
                <a:solidFill>
                  <a:srgbClr val="1C3D74"/>
                </a:solidFill>
                <a:latin typeface="Source Sans Pro" panose="020B0503030403020204" pitchFamily="34" charset="0"/>
              </a:defRPr>
            </a:lvl1pPr>
            <a:lvl2pPr>
              <a:buFont typeface="Arial" panose="020B0604020202020204" pitchFamily="34" charset="0"/>
              <a:buChar char="-"/>
              <a:defRPr sz="1400" b="0" i="0">
                <a:solidFill>
                  <a:srgbClr val="1C3D74"/>
                </a:solidFill>
                <a:latin typeface="Source Sans Pro" panose="020B0503030403020204" pitchFamily="34" charset="0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Source Sans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17197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 column text + imag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2496620" y="1309603"/>
            <a:ext cx="6380681" cy="280837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496620" y="4176072"/>
            <a:ext cx="6380680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Source Sans Pro" panose="020B0503030403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Source Sans Regular 10pt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 i="0">
                <a:solidFill>
                  <a:srgbClr val="1C3D74"/>
                </a:solidFill>
                <a:latin typeface="Source Sans Pro" panose="020B0503030403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Source Sans Bold 25pt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7C490C0-3F42-428E-9663-C0315B61F1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7" y="1311275"/>
            <a:ext cx="2126297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 b="0" i="0">
                <a:solidFill>
                  <a:srgbClr val="1C3D74"/>
                </a:solidFill>
                <a:latin typeface="Source Sans Pro" panose="020B0503030403020204" pitchFamily="34" charset="0"/>
              </a:defRPr>
            </a:lvl1pPr>
            <a:lvl2pPr>
              <a:buFont typeface="Arial" panose="020B0604020202020204" pitchFamily="34" charset="0"/>
              <a:buChar char="-"/>
              <a:defRPr sz="1400" b="0" i="0">
                <a:solidFill>
                  <a:srgbClr val="1C3D74"/>
                </a:solidFill>
                <a:latin typeface="Source Sans Pro" panose="020B0503030403020204" pitchFamily="34" charset="0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Source Sans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9450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hero imag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FA0FF9DD-FA38-C644-8804-531A719824B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287339" y="1322601"/>
            <a:ext cx="8578850" cy="279230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87339" y="4177950"/>
            <a:ext cx="8578850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Source Sans Pro" panose="020B0503030403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Source Sans Regular 10pt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 i="0">
                <a:solidFill>
                  <a:srgbClr val="1C3D74"/>
                </a:solidFill>
                <a:latin typeface="Source Sans Pro" panose="020B0503030403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Source Sans Bold 25pt title</a:t>
            </a:r>
          </a:p>
        </p:txBody>
      </p:sp>
    </p:spTree>
    <p:extLst>
      <p:ext uri="{BB962C8B-B14F-4D97-AF65-F5344CB8AC3E}">
        <p14:creationId xmlns:p14="http://schemas.microsoft.com/office/powerpoint/2010/main" val="34615912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ro imag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279400" y="250826"/>
            <a:ext cx="8597901" cy="386714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87339" y="4177950"/>
            <a:ext cx="8578850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Source Sans Pro" panose="020B0503030403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Source Sans Regular 10pt</a:t>
            </a:r>
          </a:p>
        </p:txBody>
      </p:sp>
    </p:spTree>
    <p:extLst>
      <p:ext uri="{BB962C8B-B14F-4D97-AF65-F5344CB8AC3E}">
        <p14:creationId xmlns:p14="http://schemas.microsoft.com/office/powerpoint/2010/main" val="2436586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gradFill>
          <a:gsLst>
            <a:gs pos="12000">
              <a:srgbClr val="1C3D74"/>
            </a:gs>
            <a:gs pos="100000">
              <a:srgbClr val="2DB8C5"/>
            </a:gs>
          </a:gsLst>
          <a:lin ang="19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943599" y="1751595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Source Sans Pro" panose="020B0503030403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page – </a:t>
            </a:r>
            <a:br>
              <a:rPr lang="en-US" dirty="0"/>
            </a:br>
            <a:r>
              <a:rPr lang="en-US" dirty="0"/>
              <a:t>Source Sans Bold 40pt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943598" y="2973637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Source Sans Pro" panose="020B0503030403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sub-heading / date</a:t>
            </a:r>
          </a:p>
        </p:txBody>
      </p:sp>
    </p:spTree>
    <p:extLst>
      <p:ext uri="{BB962C8B-B14F-4D97-AF65-F5344CB8AC3E}">
        <p14:creationId xmlns:p14="http://schemas.microsoft.com/office/powerpoint/2010/main" val="12803259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D0557C50-0B31-9348-AF2A-301002B74889}"/>
              </a:ext>
            </a:extLst>
          </p:cNvPr>
          <p:cNvGrpSpPr/>
          <p:nvPr userDrawn="1"/>
        </p:nvGrpSpPr>
        <p:grpSpPr>
          <a:xfrm>
            <a:off x="203484" y="1234649"/>
            <a:ext cx="2219675" cy="1420378"/>
            <a:chOff x="1985262" y="1786188"/>
            <a:chExt cx="3594613" cy="2714681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0759468-3783-DD45-AC2F-7E3842278B7D}"/>
                </a:ext>
              </a:extLst>
            </p:cNvPr>
            <p:cNvSpPr txBox="1"/>
            <p:nvPr/>
          </p:nvSpPr>
          <p:spPr>
            <a:xfrm>
              <a:off x="2401825" y="1786188"/>
              <a:ext cx="2677754" cy="1470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0" i="0" dirty="0">
                  <a:solidFill>
                    <a:srgbClr val="2DB8C5"/>
                  </a:solidFill>
                  <a:latin typeface="Source Sans Pro" panose="020B0503030403020204" pitchFamily="34" charset="0"/>
                  <a:cs typeface="Arial" panose="020B0604020202020204" pitchFamily="34" charset="0"/>
                </a:rPr>
                <a:t>19%</a:t>
              </a: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7499D1F6-6F64-E045-A629-F16A8AF17DEB}"/>
                </a:ext>
              </a:extLst>
            </p:cNvPr>
            <p:cNvCxnSpPr/>
            <p:nvPr/>
          </p:nvCxnSpPr>
          <p:spPr>
            <a:xfrm flipV="1">
              <a:off x="2114979" y="3256871"/>
              <a:ext cx="3407805" cy="10321"/>
            </a:xfrm>
            <a:prstGeom prst="line">
              <a:avLst/>
            </a:prstGeom>
            <a:ln w="28575">
              <a:solidFill>
                <a:srgbClr val="2DB8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9D3155A-02B7-9146-95B9-2D706BFA7810}"/>
                </a:ext>
              </a:extLst>
            </p:cNvPr>
            <p:cNvSpPr txBox="1"/>
            <p:nvPr/>
          </p:nvSpPr>
          <p:spPr>
            <a:xfrm>
              <a:off x="1985262" y="3500871"/>
              <a:ext cx="3594613" cy="999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0" i="0" dirty="0">
                  <a:solidFill>
                    <a:srgbClr val="2DB8C5"/>
                  </a:solidFill>
                  <a:latin typeface="Source Sans Pro" panose="020B0503030403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  <a:p>
              <a:pPr algn="ctr"/>
              <a:r>
                <a:rPr lang="en-US" sz="1400" b="0" i="0" dirty="0">
                  <a:solidFill>
                    <a:srgbClr val="2DB8C5"/>
                  </a:solidFill>
                  <a:latin typeface="Source Sans Pro" panose="020B0503030403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0557C50-0B31-9348-AF2A-301002B74889}"/>
              </a:ext>
            </a:extLst>
          </p:cNvPr>
          <p:cNvGrpSpPr/>
          <p:nvPr userDrawn="1"/>
        </p:nvGrpSpPr>
        <p:grpSpPr>
          <a:xfrm>
            <a:off x="3299430" y="1210655"/>
            <a:ext cx="2156489" cy="1420378"/>
            <a:chOff x="1985262" y="1786188"/>
            <a:chExt cx="3594613" cy="2714681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0759468-3783-DD45-AC2F-7E3842278B7D}"/>
                </a:ext>
              </a:extLst>
            </p:cNvPr>
            <p:cNvSpPr txBox="1"/>
            <p:nvPr/>
          </p:nvSpPr>
          <p:spPr>
            <a:xfrm>
              <a:off x="2401825" y="1786188"/>
              <a:ext cx="2677754" cy="1526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0" i="0" dirty="0">
                  <a:solidFill>
                    <a:srgbClr val="8D3786"/>
                  </a:solidFill>
                  <a:latin typeface="Source Sans Pro" panose="020B0503030403020204" pitchFamily="34" charset="0"/>
                  <a:cs typeface="Arial" panose="020B0604020202020204" pitchFamily="34" charset="0"/>
                </a:rPr>
                <a:t>19%</a:t>
              </a:r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7499D1F6-6F64-E045-A629-F16A8AF17DEB}"/>
                </a:ext>
              </a:extLst>
            </p:cNvPr>
            <p:cNvCxnSpPr/>
            <p:nvPr/>
          </p:nvCxnSpPr>
          <p:spPr>
            <a:xfrm flipV="1">
              <a:off x="2114979" y="3256871"/>
              <a:ext cx="3407806" cy="10321"/>
            </a:xfrm>
            <a:prstGeom prst="line">
              <a:avLst/>
            </a:prstGeom>
            <a:ln w="28575">
              <a:solidFill>
                <a:srgbClr val="8D378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9D3155A-02B7-9146-95B9-2D706BFA7810}"/>
                </a:ext>
              </a:extLst>
            </p:cNvPr>
            <p:cNvSpPr txBox="1"/>
            <p:nvPr/>
          </p:nvSpPr>
          <p:spPr>
            <a:xfrm>
              <a:off x="1985262" y="3500871"/>
              <a:ext cx="3594613" cy="999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0" i="0" dirty="0">
                  <a:solidFill>
                    <a:srgbClr val="8D3786"/>
                  </a:solidFill>
                  <a:latin typeface="Source Sans Pro" panose="020B0503030403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  <a:p>
              <a:pPr algn="ctr"/>
              <a:r>
                <a:rPr lang="en-US" sz="1400" b="0" i="0" dirty="0">
                  <a:solidFill>
                    <a:srgbClr val="8D3786"/>
                  </a:solidFill>
                  <a:latin typeface="Source Sans Pro" panose="020B0503030403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0557C50-0B31-9348-AF2A-301002B74889}"/>
              </a:ext>
            </a:extLst>
          </p:cNvPr>
          <p:cNvGrpSpPr/>
          <p:nvPr userDrawn="1"/>
        </p:nvGrpSpPr>
        <p:grpSpPr>
          <a:xfrm>
            <a:off x="6395376" y="1210655"/>
            <a:ext cx="2184743" cy="1420378"/>
            <a:chOff x="1985262" y="1786188"/>
            <a:chExt cx="3594613" cy="2714681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B0759468-3783-DD45-AC2F-7E3842278B7D}"/>
                </a:ext>
              </a:extLst>
            </p:cNvPr>
            <p:cNvSpPr txBox="1"/>
            <p:nvPr/>
          </p:nvSpPr>
          <p:spPr>
            <a:xfrm>
              <a:off x="2401825" y="1786188"/>
              <a:ext cx="2677754" cy="1526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0" i="0" dirty="0">
                  <a:solidFill>
                    <a:srgbClr val="10746A"/>
                  </a:solidFill>
                  <a:latin typeface="Source Sans Pro" panose="020B0503030403020204" pitchFamily="34" charset="0"/>
                  <a:cs typeface="Arial" panose="020B0604020202020204" pitchFamily="34" charset="0"/>
                </a:rPr>
                <a:t>19%</a:t>
              </a:r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499D1F6-6F64-E045-A629-F16A8AF17DEB}"/>
                </a:ext>
              </a:extLst>
            </p:cNvPr>
            <p:cNvCxnSpPr/>
            <p:nvPr/>
          </p:nvCxnSpPr>
          <p:spPr>
            <a:xfrm flipV="1">
              <a:off x="2114979" y="3256871"/>
              <a:ext cx="3407804" cy="10321"/>
            </a:xfrm>
            <a:prstGeom prst="line">
              <a:avLst/>
            </a:prstGeom>
            <a:ln w="28575">
              <a:solidFill>
                <a:srgbClr val="1074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49D3155A-02B7-9146-95B9-2D706BFA7810}"/>
                </a:ext>
              </a:extLst>
            </p:cNvPr>
            <p:cNvSpPr txBox="1"/>
            <p:nvPr/>
          </p:nvSpPr>
          <p:spPr>
            <a:xfrm>
              <a:off x="1985262" y="3500871"/>
              <a:ext cx="3594613" cy="999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0" i="0" dirty="0">
                  <a:solidFill>
                    <a:srgbClr val="10746A"/>
                  </a:solidFill>
                  <a:latin typeface="Source Sans Pro" panose="020B0503030403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  <a:p>
              <a:pPr algn="ctr"/>
              <a:r>
                <a:rPr lang="en-US" sz="1400" b="0" i="0" dirty="0">
                  <a:solidFill>
                    <a:srgbClr val="10746A"/>
                  </a:solidFill>
                  <a:latin typeface="Source Sans Pro" panose="020B0503030403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0557C50-0B31-9348-AF2A-301002B74889}"/>
              </a:ext>
            </a:extLst>
          </p:cNvPr>
          <p:cNvGrpSpPr/>
          <p:nvPr userDrawn="1"/>
        </p:nvGrpSpPr>
        <p:grpSpPr>
          <a:xfrm>
            <a:off x="1800890" y="2785639"/>
            <a:ext cx="2268189" cy="1420378"/>
            <a:chOff x="1985262" y="1786188"/>
            <a:chExt cx="3594613" cy="2714681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B0759468-3783-DD45-AC2F-7E3842278B7D}"/>
                </a:ext>
              </a:extLst>
            </p:cNvPr>
            <p:cNvSpPr txBox="1"/>
            <p:nvPr/>
          </p:nvSpPr>
          <p:spPr>
            <a:xfrm>
              <a:off x="2401825" y="1786188"/>
              <a:ext cx="2677754" cy="1470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0" i="0" dirty="0">
                  <a:solidFill>
                    <a:srgbClr val="F18500"/>
                  </a:solidFill>
                  <a:latin typeface="Source Sans Pro" panose="020B0503030403020204" pitchFamily="34" charset="0"/>
                  <a:cs typeface="Arial" panose="020B0604020202020204" pitchFamily="34" charset="0"/>
                </a:rPr>
                <a:t>19%</a:t>
              </a:r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7499D1F6-6F64-E045-A629-F16A8AF17DEB}"/>
                </a:ext>
              </a:extLst>
            </p:cNvPr>
            <p:cNvCxnSpPr/>
            <p:nvPr/>
          </p:nvCxnSpPr>
          <p:spPr>
            <a:xfrm flipV="1">
              <a:off x="2114979" y="3256871"/>
              <a:ext cx="3407805" cy="10321"/>
            </a:xfrm>
            <a:prstGeom prst="line">
              <a:avLst/>
            </a:prstGeom>
            <a:ln w="28575">
              <a:solidFill>
                <a:srgbClr val="F18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49D3155A-02B7-9146-95B9-2D706BFA7810}"/>
                </a:ext>
              </a:extLst>
            </p:cNvPr>
            <p:cNvSpPr txBox="1"/>
            <p:nvPr/>
          </p:nvSpPr>
          <p:spPr>
            <a:xfrm>
              <a:off x="1985262" y="3500871"/>
              <a:ext cx="3594613" cy="999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0" i="0" dirty="0">
                  <a:solidFill>
                    <a:srgbClr val="F18500"/>
                  </a:solidFill>
                  <a:latin typeface="Source Sans Pro" panose="020B0503030403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  <a:p>
              <a:pPr algn="ctr"/>
              <a:r>
                <a:rPr lang="en-US" sz="1400" b="0" i="0" dirty="0">
                  <a:solidFill>
                    <a:srgbClr val="F18500"/>
                  </a:solidFill>
                  <a:latin typeface="Source Sans Pro" panose="020B0503030403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0557C50-0B31-9348-AF2A-301002B74889}"/>
              </a:ext>
            </a:extLst>
          </p:cNvPr>
          <p:cNvGrpSpPr/>
          <p:nvPr userDrawn="1"/>
        </p:nvGrpSpPr>
        <p:grpSpPr>
          <a:xfrm>
            <a:off x="4949634" y="2785639"/>
            <a:ext cx="2289366" cy="1420378"/>
            <a:chOff x="1985262" y="1786188"/>
            <a:chExt cx="3594613" cy="2714681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B0759468-3783-DD45-AC2F-7E3842278B7D}"/>
                </a:ext>
              </a:extLst>
            </p:cNvPr>
            <p:cNvSpPr txBox="1"/>
            <p:nvPr/>
          </p:nvSpPr>
          <p:spPr>
            <a:xfrm>
              <a:off x="2401825" y="1786188"/>
              <a:ext cx="2677753" cy="1470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0" i="0" dirty="0">
                  <a:solidFill>
                    <a:srgbClr val="73B82B"/>
                  </a:solidFill>
                  <a:latin typeface="Source Sans Pro" panose="020B0503030403020204" pitchFamily="34" charset="0"/>
                  <a:cs typeface="Arial" panose="020B0604020202020204" pitchFamily="34" charset="0"/>
                </a:rPr>
                <a:t>19%</a:t>
              </a:r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7499D1F6-6F64-E045-A629-F16A8AF17DEB}"/>
                </a:ext>
              </a:extLst>
            </p:cNvPr>
            <p:cNvCxnSpPr/>
            <p:nvPr/>
          </p:nvCxnSpPr>
          <p:spPr>
            <a:xfrm flipV="1">
              <a:off x="2114979" y="3271937"/>
              <a:ext cx="3407805" cy="10321"/>
            </a:xfrm>
            <a:prstGeom prst="line">
              <a:avLst/>
            </a:prstGeom>
            <a:ln w="28575">
              <a:solidFill>
                <a:srgbClr val="73B8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49D3155A-02B7-9146-95B9-2D706BFA7810}"/>
                </a:ext>
              </a:extLst>
            </p:cNvPr>
            <p:cNvSpPr txBox="1"/>
            <p:nvPr/>
          </p:nvSpPr>
          <p:spPr>
            <a:xfrm>
              <a:off x="1985262" y="3500871"/>
              <a:ext cx="3594613" cy="999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0" i="0" dirty="0">
                  <a:solidFill>
                    <a:srgbClr val="73B82B"/>
                  </a:solidFill>
                  <a:latin typeface="Source Sans Pro" panose="020B0503030403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  <a:p>
              <a:pPr algn="ctr"/>
              <a:r>
                <a:rPr lang="en-US" sz="1400" b="0" i="0" dirty="0">
                  <a:solidFill>
                    <a:srgbClr val="73B82B"/>
                  </a:solidFill>
                  <a:latin typeface="Source Sans Pro" panose="020B0503030403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</p:txBody>
        </p:sp>
      </p:grpSp>
      <p:sp>
        <p:nvSpPr>
          <p:cNvPr id="2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11096"/>
            <a:ext cx="8672097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 i="0">
                <a:solidFill>
                  <a:srgbClr val="1C3D74"/>
                </a:solidFill>
                <a:latin typeface="Source Sans Pro" panose="020B0503030403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buNone/>
            </a:pPr>
            <a:r>
              <a:rPr lang="en-US" dirty="0"/>
              <a:t>Click to edit Master title style – Source Sans Regular 14pt</a:t>
            </a:r>
          </a:p>
        </p:txBody>
      </p:sp>
    </p:spTree>
    <p:extLst>
      <p:ext uri="{BB962C8B-B14F-4D97-AF65-F5344CB8AC3E}">
        <p14:creationId xmlns:p14="http://schemas.microsoft.com/office/powerpoint/2010/main" val="24768753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4348A56A-D03E-7C4E-AE8E-F896E6A5A11B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86463332"/>
              </p:ext>
            </p:extLst>
          </p:nvPr>
        </p:nvGraphicFramePr>
        <p:xfrm>
          <a:off x="2925649" y="1218723"/>
          <a:ext cx="4923808" cy="31491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 i="0">
                <a:solidFill>
                  <a:srgbClr val="1C3D74"/>
                </a:solidFill>
                <a:latin typeface="Source Sans Pro" panose="020B0503030403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buNone/>
            </a:pPr>
            <a:r>
              <a:rPr lang="en-US" dirty="0"/>
              <a:t>Click to edit Master title style – Source Sans Regular 14pt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91CD518-0B4F-4DDD-8245-74B5057E96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7" y="1311275"/>
            <a:ext cx="2296627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 b="0" i="0">
                <a:solidFill>
                  <a:srgbClr val="1C3D74"/>
                </a:solidFill>
                <a:latin typeface="Source Sans Pro" panose="020B0503030403020204" pitchFamily="34" charset="0"/>
              </a:defRPr>
            </a:lvl1pPr>
            <a:lvl2pPr>
              <a:buFont typeface="Arial" panose="020B0604020202020204" pitchFamily="34" charset="0"/>
              <a:buChar char="-"/>
              <a:defRPr sz="1400" b="0" i="0">
                <a:solidFill>
                  <a:srgbClr val="1C3D74"/>
                </a:solidFill>
                <a:latin typeface="Source Sans Pro" panose="020B0503030403020204" pitchFamily="34" charset="0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Source Sans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8018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ADE844C2-66A4-7347-BB76-EF1AA2EFEA89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544693725"/>
              </p:ext>
            </p:extLst>
          </p:nvPr>
        </p:nvGraphicFramePr>
        <p:xfrm>
          <a:off x="3380198" y="1259540"/>
          <a:ext cx="5003514" cy="32957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0" i="0">
                <a:solidFill>
                  <a:srgbClr val="1C3D74"/>
                </a:solidFill>
                <a:latin typeface="Source Sans Pro" panose="020B0503030403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buNone/>
            </a:pPr>
            <a:r>
              <a:rPr lang="en-US" dirty="0"/>
              <a:t>Click to edit Master title style – Source Sans Regular 14pt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96BE319-1C15-41CC-A596-E46D2BF7CC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7" y="1311275"/>
            <a:ext cx="2296627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 b="0" i="0">
                <a:solidFill>
                  <a:srgbClr val="1C3D74"/>
                </a:solidFill>
                <a:latin typeface="Source Sans Pro" panose="020B0503030403020204" pitchFamily="34" charset="0"/>
              </a:defRPr>
            </a:lvl1pPr>
            <a:lvl2pPr>
              <a:buFont typeface="Arial" panose="020B0604020202020204" pitchFamily="34" charset="0"/>
              <a:buChar char="-"/>
              <a:defRPr sz="1400" b="0" i="0">
                <a:solidFill>
                  <a:srgbClr val="1C3D74"/>
                </a:solidFill>
                <a:latin typeface="Source Sans Pro" panose="020B0503030403020204" pitchFamily="34" charset="0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Source Sans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08132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EF8E69A5-8A32-3B48-8662-8A79DC2E092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268563056"/>
              </p:ext>
            </p:extLst>
          </p:nvPr>
        </p:nvGraphicFramePr>
        <p:xfrm>
          <a:off x="2586555" y="1209354"/>
          <a:ext cx="5804951" cy="3027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 i="0">
                <a:solidFill>
                  <a:srgbClr val="1C3D74"/>
                </a:solidFill>
                <a:latin typeface="Source Sans Pro" panose="020B0503030403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buNone/>
            </a:pPr>
            <a:r>
              <a:rPr lang="en-US" dirty="0"/>
              <a:t>Click to edit Master title style – Source Sans Regular 14pt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20285F8-6946-46F6-9325-70AD32F1D6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7" y="1311275"/>
            <a:ext cx="2296627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 b="0" i="0">
                <a:solidFill>
                  <a:srgbClr val="1C3D74"/>
                </a:solidFill>
                <a:latin typeface="Source Sans Pro" panose="020B0503030403020204" pitchFamily="34" charset="0"/>
              </a:defRPr>
            </a:lvl1pPr>
            <a:lvl2pPr>
              <a:buFont typeface="Arial" panose="020B0604020202020204" pitchFamily="34" charset="0"/>
              <a:buChar char="-"/>
              <a:defRPr sz="1400" b="0" i="0">
                <a:solidFill>
                  <a:srgbClr val="1C3D74"/>
                </a:solidFill>
                <a:latin typeface="Source Sans Pro" panose="020B0503030403020204" pitchFamily="34" charset="0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Source Sans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48262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AFD6674-8208-4117-92B8-8BA50FAB180F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266213361"/>
              </p:ext>
            </p:extLst>
          </p:nvPr>
        </p:nvGraphicFramePr>
        <p:xfrm>
          <a:off x="287338" y="1689652"/>
          <a:ext cx="7137192" cy="11063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9532">
                  <a:extLst>
                    <a:ext uri="{9D8B030D-6E8A-4147-A177-3AD203B41FA5}">
                      <a16:colId xmlns:a16="http://schemas.microsoft.com/office/drawing/2014/main" val="3822116847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1796008628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3879958063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3650332254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3035283889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2593290401"/>
                    </a:ext>
                  </a:extLst>
                </a:gridCol>
              </a:tblGrid>
              <a:tr h="276586"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dirty="0">
                          <a:latin typeface="Source Sans Pro" panose="020B0503030403020204" pitchFamily="34" charset="0"/>
                        </a:rPr>
                        <a:t>XXXXXXXXXXXXX</a:t>
                      </a: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3D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Source Sans Pro" panose="020B0503030403020204" pitchFamily="34" charset="0"/>
                          <a:ea typeface="+mn-ea"/>
                          <a:cs typeface="+mn-cs"/>
                        </a:rPr>
                        <a:t>XXXXXXXXXXXX</a:t>
                      </a:r>
                      <a:endParaRPr lang="en-US" sz="800" b="0" i="0" dirty="0"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3D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Source Sans Pro" panose="020B0503030403020204" pitchFamily="34" charset="0"/>
                          <a:ea typeface="+mn-ea"/>
                          <a:cs typeface="+mn-cs"/>
                        </a:rPr>
                        <a:t>XXXXXXXXXXXXX</a:t>
                      </a: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3D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Source Sans Pro" panose="020B0503030403020204" pitchFamily="34" charset="0"/>
                          <a:ea typeface="+mn-ea"/>
                          <a:cs typeface="+mn-cs"/>
                        </a:rPr>
                        <a:t>XXXXXXXXXXXXX</a:t>
                      </a: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3D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Source Sans Pro" panose="020B0503030403020204" pitchFamily="34" charset="0"/>
                          <a:ea typeface="+mn-ea"/>
                          <a:cs typeface="+mn-cs"/>
                        </a:rPr>
                        <a:t>XXXXXXXXXXXXX</a:t>
                      </a: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3D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Source Sans Pro" panose="020B0503030403020204" pitchFamily="34" charset="0"/>
                          <a:ea typeface="+mn-ea"/>
                          <a:cs typeface="+mn-cs"/>
                        </a:rPr>
                        <a:t>XXXXXXXXXXXXX</a:t>
                      </a: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3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180098"/>
                  </a:ext>
                </a:extLst>
              </a:tr>
              <a:tr h="276586"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8255196"/>
                  </a:ext>
                </a:extLst>
              </a:tr>
              <a:tr h="2765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7887121"/>
                  </a:ext>
                </a:extLst>
              </a:tr>
              <a:tr h="2765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7991891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85AC98B-3184-4158-8DB1-FD0896BAEA5C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248348035"/>
              </p:ext>
            </p:extLst>
          </p:nvPr>
        </p:nvGraphicFramePr>
        <p:xfrm>
          <a:off x="287338" y="3153802"/>
          <a:ext cx="7137192" cy="11063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9532">
                  <a:extLst>
                    <a:ext uri="{9D8B030D-6E8A-4147-A177-3AD203B41FA5}">
                      <a16:colId xmlns:a16="http://schemas.microsoft.com/office/drawing/2014/main" val="3822116847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1796008628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3879958063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3650332254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3035283889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2593290401"/>
                    </a:ext>
                  </a:extLst>
                </a:gridCol>
              </a:tblGrid>
              <a:tr h="276586"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dirty="0">
                          <a:latin typeface="Source Sans Pro" panose="020B0503030403020204" pitchFamily="34" charset="0"/>
                        </a:rPr>
                        <a:t>XXXXXXXXXXXXX</a:t>
                      </a: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B8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Source Sans Pro" panose="020B0503030403020204" pitchFamily="34" charset="0"/>
                          <a:ea typeface="+mn-ea"/>
                          <a:cs typeface="+mn-cs"/>
                        </a:rPr>
                        <a:t>XXXXXXXXXXXX</a:t>
                      </a:r>
                      <a:endParaRPr lang="en-US" sz="800" b="0" i="0" dirty="0"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B8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Source Sans Pro" panose="020B0503030403020204" pitchFamily="34" charset="0"/>
                          <a:ea typeface="+mn-ea"/>
                          <a:cs typeface="+mn-cs"/>
                        </a:rPr>
                        <a:t>XXXXXXXXXXXXX</a:t>
                      </a:r>
                    </a:p>
                  </a:txBody>
                  <a:tcPr marL="32707" marR="32707" marT="49061" marB="49061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B8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Source Sans Pro" panose="020B0503030403020204" pitchFamily="34" charset="0"/>
                          <a:ea typeface="+mn-ea"/>
                          <a:cs typeface="+mn-cs"/>
                        </a:rPr>
                        <a:t>XXXXXXXXXXXXX</a:t>
                      </a:r>
                    </a:p>
                  </a:txBody>
                  <a:tcPr marL="32707" marR="32707" marT="49061" marB="49061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B8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Source Sans Pro" panose="020B0503030403020204" pitchFamily="34" charset="0"/>
                          <a:ea typeface="+mn-ea"/>
                          <a:cs typeface="+mn-cs"/>
                        </a:rPr>
                        <a:t>XXXXXXXXXXXXX</a:t>
                      </a:r>
                    </a:p>
                  </a:txBody>
                  <a:tcPr marL="32707" marR="32707" marT="49061" marB="49061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B8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Source Sans Pro" panose="020B0503030403020204" pitchFamily="34" charset="0"/>
                          <a:ea typeface="+mn-ea"/>
                          <a:cs typeface="+mn-cs"/>
                        </a:rPr>
                        <a:t>XXXXXXXXXXXXX</a:t>
                      </a:r>
                    </a:p>
                  </a:txBody>
                  <a:tcPr marL="32707" marR="32707" marT="49061" marB="49061" anchor="ctr">
                    <a:lnL w="12700" cmpd="sng">
                      <a:noFill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B8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180098"/>
                  </a:ext>
                </a:extLst>
              </a:tr>
              <a:tr h="276586"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8255196"/>
                  </a:ext>
                </a:extLst>
              </a:tr>
              <a:tr h="2765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7887121"/>
                  </a:ext>
                </a:extLst>
              </a:tr>
              <a:tr h="2765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7991891"/>
                  </a:ext>
                </a:extLst>
              </a:tr>
            </a:tbl>
          </a:graphicData>
        </a:graphic>
      </p:graphicFrame>
      <p:sp>
        <p:nvSpPr>
          <p:cNvPr id="10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 i="0">
                <a:solidFill>
                  <a:srgbClr val="1C3D74"/>
                </a:solidFill>
                <a:latin typeface="Source Sans Pro" panose="020B0503030403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buNone/>
            </a:pPr>
            <a:r>
              <a:rPr lang="en-US" dirty="0"/>
              <a:t>Click to edit Master title style – Source Sans Regular 14pt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ABA65EC-BE67-47F1-855B-E0BFD2EA8C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6" y="1311275"/>
            <a:ext cx="8672097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 b="0" i="0">
                <a:solidFill>
                  <a:srgbClr val="1C3D74"/>
                </a:solidFill>
                <a:latin typeface="Source Sans Pro" panose="020B0503030403020204" pitchFamily="34" charset="0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Source Sans Regular 14pt</a:t>
            </a:r>
          </a:p>
        </p:txBody>
      </p:sp>
    </p:spTree>
    <p:extLst>
      <p:ext uri="{BB962C8B-B14F-4D97-AF65-F5344CB8AC3E}">
        <p14:creationId xmlns:p14="http://schemas.microsoft.com/office/powerpoint/2010/main" val="38335702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_Logo">
    <p:bg>
      <p:bgPr>
        <a:solidFill>
          <a:srgbClr val="1C3D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0F016AB-50EC-D145-8FEE-4F74E8E3B1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26986" y="3228967"/>
            <a:ext cx="4335556" cy="11588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F811C00-D549-464E-ADFA-3C1836754071}"/>
              </a:ext>
            </a:extLst>
          </p:cNvPr>
          <p:cNvSpPr txBox="1"/>
          <p:nvPr userDrawn="1"/>
        </p:nvSpPr>
        <p:spPr>
          <a:xfrm>
            <a:off x="3186790" y="1925419"/>
            <a:ext cx="2770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0" i="0" dirty="0">
                <a:solidFill>
                  <a:schemeClr val="bg1"/>
                </a:solidFill>
                <a:latin typeface="Source Sans Pro" panose="020B0503030403020204" pitchFamily="34" charset="0"/>
                <a:cs typeface="Arial" panose="020B0604020202020204" pitchFamily="34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2635927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d slide_Logo">
    <p:bg>
      <p:bgPr>
        <a:solidFill>
          <a:srgbClr val="1C3D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0F016AB-50EC-D145-8FEE-4F74E8E3B1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26986" y="1954745"/>
            <a:ext cx="4335556" cy="115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692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gradFill flip="none" rotWithShape="1">
          <a:gsLst>
            <a:gs pos="74000">
              <a:srgbClr val="10746A"/>
            </a:gs>
            <a:gs pos="18000">
              <a:srgbClr val="0096E3">
                <a:lumMod val="90000"/>
                <a:lumOff val="10000"/>
              </a:srgb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943599" y="1751595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Source Sans Pro" panose="020B0503030403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page – </a:t>
            </a:r>
            <a:br>
              <a:rPr lang="en-US" dirty="0"/>
            </a:br>
            <a:r>
              <a:rPr lang="en-US" dirty="0"/>
              <a:t>Source Sans Bold 40pt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943598" y="2973637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Source Sans Pro" panose="020B0503030403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sub-heading / date</a:t>
            </a:r>
          </a:p>
        </p:txBody>
      </p:sp>
    </p:spTree>
    <p:extLst>
      <p:ext uri="{BB962C8B-B14F-4D97-AF65-F5344CB8AC3E}">
        <p14:creationId xmlns:p14="http://schemas.microsoft.com/office/powerpoint/2010/main" val="3193694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gradFill flip="none" rotWithShape="1">
          <a:gsLst>
            <a:gs pos="0">
              <a:srgbClr val="73B82B">
                <a:lumMod val="88000"/>
                <a:lumOff val="12000"/>
              </a:srgbClr>
            </a:gs>
            <a:gs pos="97312">
              <a:srgbClr val="10746A"/>
            </a:gs>
            <a:gs pos="59000">
              <a:srgbClr val="10746A">
                <a:lumMod val="94000"/>
                <a:lumOff val="6000"/>
              </a:srgbClr>
            </a:gs>
          </a:gsLst>
          <a:lin ang="1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943599" y="1751595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Source Sans Pro" panose="020B0503030403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page – </a:t>
            </a:r>
            <a:br>
              <a:rPr lang="en-US" dirty="0"/>
            </a:br>
            <a:r>
              <a:rPr lang="en-US" dirty="0"/>
              <a:t>Source Sans Bold 40pt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943598" y="2973637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Source Sans Pro" panose="020B0503030403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sub-heading / date</a:t>
            </a:r>
          </a:p>
        </p:txBody>
      </p:sp>
    </p:spTree>
    <p:extLst>
      <p:ext uri="{BB962C8B-B14F-4D97-AF65-F5344CB8AC3E}">
        <p14:creationId xmlns:p14="http://schemas.microsoft.com/office/powerpoint/2010/main" val="1660772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gradFill>
          <a:gsLst>
            <a:gs pos="0">
              <a:srgbClr val="73B82B">
                <a:lumMod val="88000"/>
                <a:lumOff val="12000"/>
              </a:srgbClr>
            </a:gs>
            <a:gs pos="69000">
              <a:srgbClr val="2DB8C5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943599" y="1751595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Source Sans Pro" panose="020B0503030403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page – </a:t>
            </a:r>
            <a:br>
              <a:rPr lang="en-US" dirty="0"/>
            </a:br>
            <a:r>
              <a:rPr lang="en-US" dirty="0"/>
              <a:t>Source Sans Bold 40pt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943598" y="2973637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Source Sans Pro" panose="020B0503030403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sub-heading / date</a:t>
            </a:r>
          </a:p>
        </p:txBody>
      </p:sp>
    </p:spTree>
    <p:extLst>
      <p:ext uri="{BB962C8B-B14F-4D97-AF65-F5344CB8AC3E}">
        <p14:creationId xmlns:p14="http://schemas.microsoft.com/office/powerpoint/2010/main" val="141877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bg>
      <p:bgPr>
        <a:gradFill flip="none" rotWithShape="1">
          <a:gsLst>
            <a:gs pos="85484">
              <a:srgbClr val="8D3786"/>
            </a:gs>
            <a:gs pos="19000">
              <a:srgbClr val="EC008C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943599" y="1751595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Source Sans Pro" panose="020B0503030403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page – </a:t>
            </a:r>
            <a:br>
              <a:rPr lang="en-US" dirty="0"/>
            </a:br>
            <a:r>
              <a:rPr lang="en-US" dirty="0"/>
              <a:t>Source Sans Bold 40pt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943598" y="2973637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Source Sans Pro" panose="020B0503030403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sub-heading / date</a:t>
            </a:r>
          </a:p>
        </p:txBody>
      </p:sp>
    </p:spTree>
    <p:extLst>
      <p:ext uri="{BB962C8B-B14F-4D97-AF65-F5344CB8AC3E}">
        <p14:creationId xmlns:p14="http://schemas.microsoft.com/office/powerpoint/2010/main" val="1055588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bg>
      <p:bgPr>
        <a:gradFill flip="none" rotWithShape="1">
          <a:gsLst>
            <a:gs pos="3226">
              <a:srgbClr val="8D3786"/>
            </a:gs>
            <a:gs pos="35000">
              <a:srgbClr val="8D3786"/>
            </a:gs>
            <a:gs pos="100000">
              <a:srgbClr val="F18500"/>
            </a:gs>
          </a:gsLst>
          <a:lin ang="198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943599" y="1751595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Source Sans Pro" panose="020B0503030403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page – </a:t>
            </a:r>
            <a:br>
              <a:rPr lang="en-US" dirty="0"/>
            </a:br>
            <a:r>
              <a:rPr lang="en-US" dirty="0"/>
              <a:t>Source Sans Bold 40pt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943598" y="2973637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Source Sans Pro" panose="020B0503030403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sub-heading / date</a:t>
            </a:r>
          </a:p>
        </p:txBody>
      </p:sp>
    </p:spTree>
    <p:extLst>
      <p:ext uri="{BB962C8B-B14F-4D97-AF65-F5344CB8AC3E}">
        <p14:creationId xmlns:p14="http://schemas.microsoft.com/office/powerpoint/2010/main" val="3086862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 i="0">
                <a:solidFill>
                  <a:srgbClr val="1C3D74"/>
                </a:solidFill>
                <a:latin typeface="Source Sans Pro" panose="020B0503030403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Source Sans Bold 25pt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F9F98BB-2095-434E-97D1-3636B7E756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6" y="1311275"/>
            <a:ext cx="8672097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 b="0" i="0">
                <a:solidFill>
                  <a:srgbClr val="1C3D74"/>
                </a:solidFill>
                <a:latin typeface="Source Sans Pro" panose="020B0503030403020204" pitchFamily="34" charset="0"/>
              </a:defRPr>
            </a:lvl1pPr>
            <a:lvl2pPr>
              <a:buFont typeface="Arial" panose="020B0604020202020204" pitchFamily="34" charset="0"/>
              <a:buChar char="-"/>
              <a:defRPr sz="1400" b="0" i="0">
                <a:solidFill>
                  <a:srgbClr val="1C3D74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Source Sans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4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 i="0">
                <a:solidFill>
                  <a:srgbClr val="1C3D74"/>
                </a:solidFill>
                <a:latin typeface="Source Sans Pro" panose="020B0503030403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Source Sans Bold 25pt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F9F98BB-2095-434E-97D1-3636B7E756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6" y="1311275"/>
            <a:ext cx="4277455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 b="0" i="0">
                <a:solidFill>
                  <a:srgbClr val="1C3D74"/>
                </a:solidFill>
                <a:latin typeface="Source Sans Pro" panose="020B0503030403020204" pitchFamily="34" charset="0"/>
              </a:defRPr>
            </a:lvl1pPr>
            <a:lvl2pPr>
              <a:buFont typeface="Arial" panose="020B0604020202020204" pitchFamily="34" charset="0"/>
              <a:buChar char="-"/>
              <a:defRPr sz="1400" b="0" i="0">
                <a:solidFill>
                  <a:srgbClr val="1C3D74"/>
                </a:solidFill>
                <a:latin typeface="Source Sans Pro" panose="020B0503030403020204" pitchFamily="34" charset="0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Source Sans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5C7A6F9-784D-428C-B9C4-650A70FFC0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80865" y="1311275"/>
            <a:ext cx="4277455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 b="0" i="0">
                <a:solidFill>
                  <a:srgbClr val="1C3D74"/>
                </a:solidFill>
                <a:latin typeface="Source Sans Pro" panose="020B0503030403020204" pitchFamily="34" charset="0"/>
              </a:defRPr>
            </a:lvl1pPr>
            <a:lvl2pPr>
              <a:buFont typeface="Arial" panose="020B0604020202020204" pitchFamily="34" charset="0"/>
              <a:buChar char="-"/>
              <a:defRPr sz="1400" b="0" i="0">
                <a:solidFill>
                  <a:srgbClr val="1C3D74"/>
                </a:solidFill>
                <a:latin typeface="Source Sans Pro" panose="020B0503030403020204" pitchFamily="34" charset="0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Source Sans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</p:txBody>
      </p:sp>
    </p:spTree>
    <p:extLst>
      <p:ext uri="{BB962C8B-B14F-4D97-AF65-F5344CB8AC3E}">
        <p14:creationId xmlns:p14="http://schemas.microsoft.com/office/powerpoint/2010/main" val="3102203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17.xml"/><Relationship Id="rId19" Type="http://schemas.openxmlformats.org/officeDocument/2006/relationships/image" Target="../media/image2.jpg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F016AB-50EC-D145-8FEE-4F74E8E3B1D6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298188" y="373575"/>
            <a:ext cx="2489200" cy="665316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A670BE8-3C46-EF4F-BC90-6793A5222276}"/>
              </a:ext>
            </a:extLst>
          </p:cNvPr>
          <p:cNvCxnSpPr/>
          <p:nvPr userDrawn="1"/>
        </p:nvCxnSpPr>
        <p:spPr>
          <a:xfrm>
            <a:off x="298188" y="4830791"/>
            <a:ext cx="8568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6779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50" r:id="rId2"/>
    <p:sldLayoutId id="2147483765" r:id="rId3"/>
    <p:sldLayoutId id="2147483766" r:id="rId4"/>
    <p:sldLayoutId id="2147483767" r:id="rId5"/>
    <p:sldLayoutId id="2147483768" r:id="rId6"/>
    <p:sldLayoutId id="2147483769" r:id="rId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 userDrawn="1">
          <p15:clr>
            <a:srgbClr val="F26B43"/>
          </p15:clr>
        </p15:guide>
        <p15:guide id="2" orient="horz" pos="158" userDrawn="1">
          <p15:clr>
            <a:srgbClr val="F26B43"/>
          </p15:clr>
        </p15:guide>
        <p15:guide id="3" pos="176" userDrawn="1">
          <p15:clr>
            <a:srgbClr val="F26B43"/>
          </p15:clr>
        </p15:guide>
        <p15:guide id="4" orient="horz" pos="2981" userDrawn="1">
          <p15:clr>
            <a:srgbClr val="F26B43"/>
          </p15:clr>
        </p15:guide>
        <p15:guide id="5" pos="5585" userDrawn="1">
          <p15:clr>
            <a:srgbClr val="F26B43"/>
          </p15:clr>
        </p15:guide>
        <p15:guide id="6" orient="horz" pos="1620" userDrawn="1">
          <p15:clr>
            <a:srgbClr val="F26B43"/>
          </p15:clr>
        </p15:guide>
        <p15:guide id="7" orient="horz" pos="554" userDrawn="1">
          <p15:clr>
            <a:srgbClr val="F26B43"/>
          </p15:clr>
        </p15:guide>
        <p15:guide id="8" orient="horz" pos="690" userDrawn="1">
          <p15:clr>
            <a:srgbClr val="F26B43"/>
          </p15:clr>
        </p15:guide>
        <p15:guide id="9" orient="horz" pos="826" userDrawn="1">
          <p15:clr>
            <a:srgbClr val="F26B43"/>
          </p15:clr>
        </p15:guide>
        <p15:guide id="10" pos="2812" userDrawn="1">
          <p15:clr>
            <a:srgbClr val="F26B43"/>
          </p15:clr>
        </p15:guide>
        <p15:guide id="11" pos="2948" userDrawn="1">
          <p15:clr>
            <a:srgbClr val="F26B43"/>
          </p15:clr>
        </p15:guide>
        <p15:guide id="12" pos="1474" userDrawn="1">
          <p15:clr>
            <a:srgbClr val="F26B43"/>
          </p15:clr>
        </p15:guide>
        <p15:guide id="13" pos="4263" userDrawn="1">
          <p15:clr>
            <a:srgbClr val="F26B43"/>
          </p15:clr>
        </p15:guide>
        <p15:guide id="14" orient="horz" pos="2822" userDrawn="1">
          <p15:clr>
            <a:srgbClr val="F26B43"/>
          </p15:clr>
        </p15:guide>
        <p15:guide id="15" orient="horz" pos="275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23B30F1-BEAB-1D48-98D9-E0838B9BE6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/>
          <a:srcRect t="86937"/>
          <a:stretch/>
        </p:blipFill>
        <p:spPr>
          <a:xfrm>
            <a:off x="0" y="4471626"/>
            <a:ext cx="9144000" cy="6718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74CA67-DD21-8043-AD24-58925882A109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298188" y="4539884"/>
            <a:ext cx="1760102" cy="47044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EFACAD1-D0A6-9749-A5C6-07C38D8E6F7D}"/>
              </a:ext>
            </a:extLst>
          </p:cNvPr>
          <p:cNvSpPr txBox="1"/>
          <p:nvPr userDrawn="1"/>
        </p:nvSpPr>
        <p:spPr>
          <a:xfrm>
            <a:off x="7926850" y="4846638"/>
            <a:ext cx="93933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A98891B2-5225-5C40-A770-7C3A43B5E5B1}" type="slidenum">
              <a:rPr lang="en-US" sz="900" b="0" i="0" smtClean="0">
                <a:solidFill>
                  <a:schemeClr val="bg1"/>
                </a:solidFill>
                <a:latin typeface="Source Sans Pro" panose="020B0503030403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900" b="0" i="0" dirty="0">
              <a:solidFill>
                <a:schemeClr val="bg1"/>
              </a:solidFill>
              <a:latin typeface="Source Sans Pro" panose="020B0503030403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95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  <p:sldLayoutId id="2147483878" r:id="rId12"/>
    <p:sldLayoutId id="2147483879" r:id="rId13"/>
    <p:sldLayoutId id="2147483880" r:id="rId14"/>
    <p:sldLayoutId id="2147483881" r:id="rId15"/>
    <p:sldLayoutId id="2147483882" r:id="rId16"/>
    <p:sldLayoutId id="2147483883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686">
          <p15:clr>
            <a:srgbClr val="F26B43"/>
          </p15:clr>
        </p15:guide>
        <p15:guide id="2" pos="18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3466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8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qmul.ac.uk/technology-enhanced-learning-team/enhance-your-teaching/digital-accessibility/" TargetMode="Externa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jpeg"/><Relationship Id="rId5" Type="http://schemas.openxmlformats.org/officeDocument/2006/relationships/image" Target="../media/image8.jpeg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.jpg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.jpeg"/><Relationship Id="rId4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4" Type="http://schemas.openxmlformats.org/officeDocument/2006/relationships/chart" Target="../charts/char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4" Type="http://schemas.openxmlformats.org/officeDocument/2006/relationships/chart" Target="../charts/char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378E443-28F0-4258-A5D5-6883EE7753B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500" b="1" u="none" strike="noStrike" kern="1200" cap="none" spc="0" normalizeH="0" baseline="0" noProof="0" dirty="0">
                <a:ln>
                  <a:noFill/>
                </a:ln>
                <a:solidFill>
                  <a:srgbClr val="1C3D74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Arial" panose="020B0604020202020204" pitchFamily="34" charset="0"/>
              </a:rPr>
              <a:t>Presenting inclusively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505E50-A24B-4A35-81F6-DC65C5D2D4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>
                <a:sym typeface="Calibri"/>
              </a:rPr>
              <a:t>Top tips</a:t>
            </a:r>
          </a:p>
          <a:p>
            <a:r>
              <a:rPr lang="en-GB" dirty="0">
                <a:sym typeface="Calibri"/>
              </a:rPr>
              <a:t>Make the slides available beforehand. </a:t>
            </a:r>
          </a:p>
          <a:p>
            <a:r>
              <a:rPr lang="en-GB" dirty="0">
                <a:sym typeface="Calibri"/>
              </a:rPr>
              <a:t>Leave slides up long enough for slower readers to process the content. </a:t>
            </a:r>
          </a:p>
          <a:p>
            <a:r>
              <a:rPr lang="en-GB" dirty="0">
                <a:sym typeface="Calibri"/>
              </a:rPr>
              <a:t>Make the presentation as multi-sensory as possible. Use audio-visual elements to reinforce information. </a:t>
            </a:r>
          </a:p>
          <a:p>
            <a:r>
              <a:rPr lang="en-GB" dirty="0">
                <a:sym typeface="Calibri"/>
              </a:rPr>
              <a:t>For in-person presentations, u</a:t>
            </a:r>
            <a:r>
              <a:rPr lang="en-GB" dirty="0"/>
              <a:t>se a minimum font size of 18pt.</a:t>
            </a:r>
          </a:p>
          <a:p>
            <a:r>
              <a:rPr lang="en-GB" dirty="0"/>
              <a:t>Use alt text for pictures to help electronic readers understand your image.</a:t>
            </a:r>
          </a:p>
          <a:p>
            <a:r>
              <a:rPr lang="en-GB" dirty="0">
                <a:sym typeface="Calibri"/>
              </a:rPr>
              <a:t>Dim lighting in the room to reduce glare.</a:t>
            </a:r>
            <a:endParaRPr lang="en-GB" dirty="0"/>
          </a:p>
          <a:p>
            <a:r>
              <a:rPr lang="en-GB" dirty="0">
                <a:cs typeface="Arial" panose="020B0604020202020204" pitchFamily="34" charset="0"/>
              </a:rPr>
              <a:t>Please refer to our </a:t>
            </a:r>
            <a:r>
              <a:rPr lang="en-GB" dirty="0">
                <a:solidFill>
                  <a:srgbClr val="EC008C"/>
                </a:solidFill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Accessibility Tips</a:t>
            </a:r>
            <a:r>
              <a:rPr lang="en-GB" dirty="0">
                <a:solidFill>
                  <a:srgbClr val="EC008C"/>
                </a:solidFill>
                <a:cs typeface="Arial" panose="020B0604020202020204" pitchFamily="34" charset="0"/>
              </a:rPr>
              <a:t> </a:t>
            </a:r>
            <a:r>
              <a:rPr lang="en-GB" dirty="0">
                <a:cs typeface="Arial" panose="020B0604020202020204" pitchFamily="34" charset="0"/>
              </a:rPr>
              <a:t>for more information.</a:t>
            </a:r>
            <a:br>
              <a:rPr lang="en-GB" dirty="0">
                <a:cs typeface="Arial" panose="020B0604020202020204" pitchFamily="34" charset="0"/>
              </a:rPr>
            </a:br>
            <a:endParaRPr lang="en-GB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b="1" dirty="0">
                <a:solidFill>
                  <a:schemeClr val="bg1">
                    <a:lumMod val="10000"/>
                  </a:schemeClr>
                </a:solidFill>
                <a:cs typeface="Arial" panose="020B0604020202020204" pitchFamily="34" charset="0"/>
              </a:rPr>
              <a:t>Don’t forget to remove this page before finalising your presentation.</a:t>
            </a:r>
          </a:p>
          <a:p>
            <a:endParaRPr lang="en-GB" dirty="0">
              <a:cs typeface="Arial" panose="020B060402020202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7023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94E8EB0-BF83-4882-B4F4-5882631EFB1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>
              <a:spcBef>
                <a:spcPts val="1000"/>
              </a:spcBef>
              <a:defRPr/>
            </a:pPr>
            <a:r>
              <a:rPr lang="en-US" sz="2500" b="1" dirty="0">
                <a:latin typeface="Source Sans Pro" panose="020B0503030403020204" pitchFamily="34" charset="0"/>
              </a:rPr>
              <a:t>2. Click to add title – Source Sans Bold 25pt</a:t>
            </a:r>
            <a:endParaRPr kumimoji="0" lang="en-US" sz="2500" b="1" u="none" strike="noStrike" kern="1200" cap="none" spc="0" normalizeH="0" baseline="0" noProof="0" dirty="0">
              <a:ln>
                <a:noFill/>
              </a:ln>
              <a:solidFill>
                <a:srgbClr val="1C3D74"/>
              </a:solidFill>
              <a:effectLst/>
              <a:uLnTx/>
              <a:uFillTx/>
              <a:latin typeface="Source Sans Pro" panose="020B0503030403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3600BD-45D4-4E3B-AE90-876F31D19A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Click to edit Master title style – Source Sans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defRPr/>
            </a:pPr>
            <a:r>
              <a:rPr lang="en-US" dirty="0">
                <a:cs typeface="Arial" panose="020B0604020202020204" pitchFamily="34" charset="0"/>
              </a:rPr>
              <a:t>Sub-bullet point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784920-1B32-4145-A479-EF6B8B0F491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Click to edit Master title style – Source Sans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defRPr/>
            </a:pPr>
            <a:r>
              <a:rPr lang="en-US" dirty="0">
                <a:cs typeface="Arial" panose="020B0604020202020204" pitchFamily="34" charset="0"/>
              </a:rPr>
              <a:t>Sub-bullet point</a:t>
            </a:r>
          </a:p>
        </p:txBody>
      </p:sp>
    </p:spTree>
    <p:extLst>
      <p:ext uri="{BB962C8B-B14F-4D97-AF65-F5344CB8AC3E}">
        <p14:creationId xmlns:p14="http://schemas.microsoft.com/office/powerpoint/2010/main" val="22863440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E37D2C-8F68-41CE-8327-BEFC90856AA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>
              <a:spcBef>
                <a:spcPts val="1000"/>
              </a:spcBef>
              <a:defRPr/>
            </a:pPr>
            <a:r>
              <a:rPr lang="en-US" sz="2500" b="1" dirty="0">
                <a:latin typeface="Source Sans Pro" panose="020B0503030403020204" pitchFamily="34" charset="0"/>
              </a:rPr>
              <a:t>3. Click to add title – Source Sans Bold 25pt</a:t>
            </a:r>
            <a:endParaRPr kumimoji="0" lang="en-US" sz="2500" b="1" u="none" strike="noStrike" kern="1200" cap="none" spc="0" normalizeH="0" baseline="0" noProof="0" dirty="0">
              <a:ln>
                <a:noFill/>
              </a:ln>
              <a:solidFill>
                <a:srgbClr val="1C3D74"/>
              </a:solidFill>
              <a:effectLst/>
              <a:uLnTx/>
              <a:uFillTx/>
              <a:latin typeface="Source Sans Pro" panose="020B0503030403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0B60C16-3D50-410E-8A33-BA3A6C8191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Click to edit Master title style – Source Sans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defRPr/>
            </a:pPr>
            <a:r>
              <a:rPr lang="en-US" dirty="0">
                <a:cs typeface="Arial" panose="020B0604020202020204" pitchFamily="34" charset="0"/>
              </a:rPr>
              <a:t>Sub-bullet point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E76078-00B4-470E-934A-634C0A41F8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FD36CE5D-5FA3-4DAA-9276-1CFF2578B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9" b="2827"/>
          <a:stretch/>
        </p:blipFill>
        <p:spPr bwMode="auto">
          <a:xfrm>
            <a:off x="6767510" y="1318283"/>
            <a:ext cx="2098677" cy="1254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9EA092-073A-40F6-9E81-1007D31694A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E153AF44-F6D4-4B7A-A518-7FBA31550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2747E586-C9AE-40EB-999E-F8D82A1035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30"/>
          <a:stretch/>
        </p:blipFill>
        <p:spPr bwMode="auto">
          <a:xfrm>
            <a:off x="6767513" y="2909652"/>
            <a:ext cx="2098674" cy="1243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3F7C7D-296E-4E43-92F9-38441944B86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8605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type="title" idx="4294967295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spcBef>
                <a:spcPts val="1000"/>
              </a:spcBef>
              <a:defRPr/>
            </a:pPr>
            <a:r>
              <a:rPr lang="en-US" dirty="0">
                <a:latin typeface="Source Sans Pro" panose="020B0503030403020204" pitchFamily="34" charset="0"/>
              </a:rPr>
              <a:t>4. Click to add title – Source Sans Bold 25pt</a:t>
            </a:r>
            <a:endParaRPr kumimoji="0" lang="en-US" sz="2500" u="none" strike="noStrike" kern="1200" cap="none" spc="0" normalizeH="0" baseline="0" noProof="0" dirty="0">
              <a:ln>
                <a:noFill/>
              </a:ln>
              <a:solidFill>
                <a:srgbClr val="1C3D74"/>
              </a:solidFill>
              <a:effectLst/>
              <a:uLnTx/>
              <a:uFillTx/>
              <a:latin typeface="Source Sans Pro" panose="020B0503030403020204" pitchFamily="34" charset="0"/>
              <a:ea typeface="+mn-ea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324763-53DA-4A47-8366-FB1772666F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Click to edit Master title style – Source Sans Regular 14pt</a:t>
            </a:r>
          </a:p>
          <a:p>
            <a:pPr>
              <a:buClr>
                <a:srgbClr val="1C3D74"/>
              </a:buClr>
              <a:defRPr/>
            </a:pPr>
            <a:r>
              <a:rPr lang="en-US" dirty="0"/>
              <a:t>Bullet points</a:t>
            </a:r>
          </a:p>
          <a:p>
            <a:pPr>
              <a:buClr>
                <a:srgbClr val="1C3D74"/>
              </a:buClr>
              <a:defRPr/>
            </a:pPr>
            <a:r>
              <a:rPr lang="en-US" dirty="0"/>
              <a:t>Bullet points</a:t>
            </a:r>
          </a:p>
          <a:p>
            <a:pPr>
              <a:buClr>
                <a:srgbClr val="1C3D74"/>
              </a:buClr>
              <a:defRPr/>
            </a:pPr>
            <a:r>
              <a:rPr lang="en-US" dirty="0"/>
              <a:t>Bullet points</a:t>
            </a:r>
          </a:p>
          <a:p>
            <a:pPr lvl="1">
              <a:defRPr/>
            </a:pPr>
            <a:r>
              <a:rPr lang="en-US" dirty="0">
                <a:cs typeface="Arial" panose="020B0604020202020204" pitchFamily="34" charset="0"/>
              </a:rPr>
              <a:t>Sub-bullet point</a:t>
            </a: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9888B61C-A661-4682-961B-54873962CB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33" r="19111"/>
          <a:stretch/>
        </p:blipFill>
        <p:spPr>
          <a:xfrm>
            <a:off x="6758609" y="1355666"/>
            <a:ext cx="2107578" cy="2773707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91E09C-57E1-4F3D-A4F2-6C2A2DB7564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1729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 noGrp="1"/>
          </p:cNvSpPr>
          <p:nvPr>
            <p:ph type="title" idx="4294967295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spcBef>
                <a:spcPts val="1000"/>
              </a:spcBef>
              <a:defRPr/>
            </a:pPr>
            <a:r>
              <a:rPr lang="en-US" dirty="0">
                <a:latin typeface="Source Sans Pro" panose="020B0503030403020204" pitchFamily="34" charset="0"/>
              </a:rPr>
              <a:t>5. Click to add title – Source Sans Bold 25pt</a:t>
            </a:r>
            <a:endParaRPr kumimoji="0" lang="en-US" sz="2500" u="none" strike="noStrike" kern="1200" cap="none" spc="0" normalizeH="0" baseline="0" noProof="0" dirty="0">
              <a:ln>
                <a:noFill/>
              </a:ln>
              <a:solidFill>
                <a:srgbClr val="1C3D74"/>
              </a:solidFill>
              <a:effectLst/>
              <a:uLnTx/>
              <a:uFillTx/>
              <a:latin typeface="Source Sans Pro" panose="020B0503030403020204" pitchFamily="34" charset="0"/>
              <a:ea typeface="+mn-ea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D63683-3414-4592-8194-9460D64A00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Click to edit Master title style – Source Sans Regular 14pt</a:t>
            </a:r>
          </a:p>
          <a:p>
            <a:pPr>
              <a:buClr>
                <a:srgbClr val="1C3D74"/>
              </a:buClr>
              <a:defRPr/>
            </a:pPr>
            <a:r>
              <a:rPr lang="en-US" dirty="0"/>
              <a:t>Bullet points</a:t>
            </a:r>
          </a:p>
          <a:p>
            <a:pPr>
              <a:buClr>
                <a:srgbClr val="1C3D74"/>
              </a:buClr>
              <a:defRPr/>
            </a:pPr>
            <a:r>
              <a:rPr lang="en-US" dirty="0"/>
              <a:t>Bullet points</a:t>
            </a:r>
          </a:p>
          <a:p>
            <a:pPr>
              <a:buClr>
                <a:srgbClr val="1C3D74"/>
              </a:buClr>
              <a:defRPr/>
            </a:pPr>
            <a:r>
              <a:rPr lang="en-US" dirty="0"/>
              <a:t>Bullet points</a:t>
            </a:r>
          </a:p>
          <a:p>
            <a:pPr lvl="1">
              <a:defRPr/>
            </a:pPr>
            <a:r>
              <a:rPr lang="en-US" dirty="0">
                <a:cs typeface="Arial" panose="020B0604020202020204" pitchFamily="34" charset="0"/>
              </a:rPr>
              <a:t>Sub-bullet point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6CA6D46-915F-4308-9F58-32CA2A3B9F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" name="Pictur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5" b="10659"/>
          <a:stretch/>
        </p:blipFill>
        <p:spPr bwMode="auto">
          <a:xfrm>
            <a:off x="4573520" y="1309404"/>
            <a:ext cx="2102897" cy="1255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3167E4B-2469-4737-9706-5F79F5B89DA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C9E4367-2699-4F96-879D-EA7D0304D4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9" b="2827"/>
          <a:stretch/>
        </p:blipFill>
        <p:spPr bwMode="auto">
          <a:xfrm>
            <a:off x="6767510" y="1309405"/>
            <a:ext cx="2098677" cy="1254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62A9B66-808D-41FA-8AA4-FF178980DC5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73D773A-4AD6-40CA-BA57-E42B35637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50"/>
          <a:stretch/>
        </p:blipFill>
        <p:spPr bwMode="auto">
          <a:xfrm>
            <a:off x="4573519" y="2896427"/>
            <a:ext cx="2097155" cy="1245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4A669137-D545-40B4-BBF0-B40AFBA0A0B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D4208A1-450B-47B3-A6E0-BFDBAA7687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" name="Picture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30"/>
          <a:stretch/>
        </p:blipFill>
        <p:spPr bwMode="auto">
          <a:xfrm>
            <a:off x="6767513" y="2900774"/>
            <a:ext cx="2098674" cy="1243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3F67FEE-B221-4722-A08C-B70BD65F334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12270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type="title" idx="4294967295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spcBef>
                <a:spcPts val="1000"/>
              </a:spcBef>
              <a:defRPr/>
            </a:pPr>
            <a:r>
              <a:rPr lang="en-US" dirty="0">
                <a:latin typeface="Source Sans Pro" panose="020B0503030403020204" pitchFamily="34" charset="0"/>
              </a:rPr>
              <a:t>Click to add title – Source Sans Bold 25pt</a:t>
            </a:r>
            <a:endParaRPr kumimoji="0" lang="en-US" sz="2500" u="none" strike="noStrike" kern="1200" cap="none" spc="0" normalizeH="0" baseline="0" noProof="0" dirty="0">
              <a:ln>
                <a:noFill/>
              </a:ln>
              <a:solidFill>
                <a:srgbClr val="1C3D74"/>
              </a:solidFill>
              <a:effectLst/>
              <a:uLnTx/>
              <a:uFillTx/>
              <a:latin typeface="Source Sans Pro" panose="020B0503030403020204" pitchFamily="34" charset="0"/>
              <a:ea typeface="+mn-ea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85D9AFD-94CF-41AC-A989-F13681CC52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Click to edit Master title style – Source Sans Regular 14pt</a:t>
            </a:r>
          </a:p>
          <a:p>
            <a:pPr>
              <a:buClr>
                <a:srgbClr val="1C3D74"/>
              </a:buClr>
              <a:defRPr/>
            </a:pPr>
            <a:r>
              <a:rPr lang="en-US" dirty="0"/>
              <a:t>Bullet points</a:t>
            </a:r>
          </a:p>
          <a:p>
            <a:pPr>
              <a:buClr>
                <a:srgbClr val="1C3D74"/>
              </a:buClr>
              <a:defRPr/>
            </a:pPr>
            <a:r>
              <a:rPr lang="en-US" dirty="0"/>
              <a:t>Bullet points</a:t>
            </a:r>
          </a:p>
          <a:p>
            <a:pPr>
              <a:buClr>
                <a:srgbClr val="1C3D74"/>
              </a:buClr>
              <a:defRPr/>
            </a:pPr>
            <a:r>
              <a:rPr lang="en-US" dirty="0"/>
              <a:t>Bullet points</a:t>
            </a:r>
          </a:p>
          <a:p>
            <a:pPr lvl="1">
              <a:defRPr/>
            </a:pPr>
            <a:r>
              <a:rPr lang="en-US" dirty="0">
                <a:cs typeface="Arial" panose="020B0604020202020204" pitchFamily="34" charset="0"/>
              </a:rPr>
              <a:t>Sub-bullet point</a:t>
            </a: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C4D830-2B4D-4617-B834-F133396B80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" name="Pictur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5" b="10659"/>
          <a:stretch/>
        </p:blipFill>
        <p:spPr bwMode="auto">
          <a:xfrm>
            <a:off x="4573520" y="1327160"/>
            <a:ext cx="2102897" cy="1255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7D5247E-273E-404D-B7AF-A0D65F4EA45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DFFEA23-6CA1-43A1-9D55-83A3F4BD0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50"/>
          <a:stretch/>
        </p:blipFill>
        <p:spPr bwMode="auto">
          <a:xfrm>
            <a:off x="4573519" y="2887549"/>
            <a:ext cx="2097155" cy="1245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A72F707-F369-495E-8563-89332930CDF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17F4A02-8C09-47DC-99DB-712BBF4C64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33" r="19111"/>
          <a:stretch/>
        </p:blipFill>
        <p:spPr>
          <a:xfrm>
            <a:off x="6758609" y="1329032"/>
            <a:ext cx="2107578" cy="2773707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8DD9DEF-B65B-42F5-8D24-915F6DEA06C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6714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 noGrp="1"/>
          </p:cNvSpPr>
          <p:nvPr>
            <p:ph type="title" idx="4294967295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spcBef>
                <a:spcPts val="1000"/>
              </a:spcBef>
              <a:defRPr/>
            </a:pPr>
            <a:r>
              <a:rPr lang="en-US" dirty="0">
                <a:latin typeface="Source Sans Pro" panose="020B0503030403020204" pitchFamily="34" charset="0"/>
              </a:rPr>
              <a:t>6. Click to add title – Source Sans Bold 25pt</a:t>
            </a:r>
            <a:endParaRPr kumimoji="0" lang="en-US" sz="2500" u="none" strike="noStrike" kern="1200" cap="none" spc="0" normalizeH="0" baseline="0" noProof="0" dirty="0">
              <a:ln>
                <a:noFill/>
              </a:ln>
              <a:solidFill>
                <a:srgbClr val="1C3D74"/>
              </a:solidFill>
              <a:effectLst/>
              <a:uLnTx/>
              <a:uFillTx/>
              <a:latin typeface="Source Sans Pro" panose="020B0503030403020204" pitchFamily="34" charset="0"/>
              <a:ea typeface="+mn-ea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0EC80F3-EBC2-44E8-A6AF-F8D8A47327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Click to edit Master title style – Source Sans Regular 14pt</a:t>
            </a:r>
          </a:p>
          <a:p>
            <a:pPr>
              <a:buClr>
                <a:srgbClr val="1C3D74"/>
              </a:buClr>
              <a:defRPr/>
            </a:pPr>
            <a:r>
              <a:rPr lang="en-US" dirty="0"/>
              <a:t>Bullet points</a:t>
            </a:r>
          </a:p>
          <a:p>
            <a:pPr>
              <a:buClr>
                <a:srgbClr val="1C3D74"/>
              </a:buClr>
              <a:defRPr/>
            </a:pPr>
            <a:r>
              <a:rPr lang="en-US" dirty="0"/>
              <a:t>Bullet points</a:t>
            </a:r>
          </a:p>
          <a:p>
            <a:pPr>
              <a:buClr>
                <a:srgbClr val="1C3D74"/>
              </a:buClr>
              <a:defRPr/>
            </a:pPr>
            <a:r>
              <a:rPr lang="en-US" dirty="0"/>
              <a:t>Bullet points</a:t>
            </a:r>
          </a:p>
          <a:p>
            <a:pPr lvl="1">
              <a:defRPr/>
            </a:pPr>
            <a:r>
              <a:rPr lang="en-US" dirty="0">
                <a:cs typeface="Arial" panose="020B0604020202020204" pitchFamily="34" charset="0"/>
              </a:rPr>
              <a:t>Sub-bullet point</a:t>
            </a: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C32A626-417C-4D8A-8FE6-5D2CC6053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00" b="17509"/>
          <a:stretch/>
        </p:blipFill>
        <p:spPr>
          <a:xfrm>
            <a:off x="4572001" y="1331479"/>
            <a:ext cx="4305300" cy="1249339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2883881-B859-4E46-8D13-A7D5FEE3534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F161CD5-3CE9-4951-BFFA-1E78E1B309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50"/>
          <a:stretch/>
        </p:blipFill>
        <p:spPr bwMode="auto">
          <a:xfrm>
            <a:off x="4573519" y="2878671"/>
            <a:ext cx="2097155" cy="1245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B5C1709-3A70-4235-ADE6-AC0574CA9EB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E157520-E421-417B-99EB-529C9A4F3D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" name="Picture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30"/>
          <a:stretch/>
        </p:blipFill>
        <p:spPr bwMode="auto">
          <a:xfrm>
            <a:off x="6767513" y="2883018"/>
            <a:ext cx="2098674" cy="1243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E58005F-EF05-4B1E-BA8B-71DF35B42EF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2167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C3D8F07-60AB-4423-A2B4-30F568089C0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spcBef>
                <a:spcPts val="1000"/>
              </a:spcBef>
              <a:defRPr/>
            </a:pPr>
            <a:r>
              <a:rPr lang="en-US" dirty="0">
                <a:latin typeface="Source Sans Pro" panose="020B0503030403020204" pitchFamily="34" charset="0"/>
              </a:rPr>
              <a:t>7. Click to add title – Source Sans Bold 25pt</a:t>
            </a:r>
            <a:endParaRPr kumimoji="0" lang="en-US" sz="2500" u="none" strike="noStrike" kern="1200" cap="none" spc="0" normalizeH="0" baseline="0" noProof="0" dirty="0">
              <a:ln>
                <a:noFill/>
              </a:ln>
              <a:solidFill>
                <a:srgbClr val="1C3D74"/>
              </a:solidFill>
              <a:effectLst/>
              <a:uLnTx/>
              <a:uFillTx/>
              <a:latin typeface="Source Sans Pro" panose="020B0503030403020204" pitchFamily="34" charset="0"/>
              <a:ea typeface="+mn-ea"/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A824EE7-F6F5-4817-A3FA-6ED47E8AB34F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Click to edit Master title style – Source Sans Regular 14pt</a:t>
            </a:r>
          </a:p>
          <a:p>
            <a:pPr>
              <a:buClr>
                <a:srgbClr val="1C3D74"/>
              </a:buClr>
              <a:defRPr/>
            </a:pPr>
            <a:r>
              <a:rPr lang="en-US" dirty="0"/>
              <a:t>Bullet points</a:t>
            </a:r>
          </a:p>
          <a:p>
            <a:pPr>
              <a:buClr>
                <a:srgbClr val="1C3D74"/>
              </a:buClr>
              <a:defRPr/>
            </a:pPr>
            <a:r>
              <a:rPr lang="en-US" dirty="0"/>
              <a:t>Bullet points</a:t>
            </a:r>
          </a:p>
          <a:p>
            <a:pPr>
              <a:buClr>
                <a:srgbClr val="1C3D74"/>
              </a:buClr>
              <a:defRPr/>
            </a:pPr>
            <a:r>
              <a:rPr lang="en-US" dirty="0"/>
              <a:t>Bullet points</a:t>
            </a:r>
          </a:p>
          <a:p>
            <a:pPr lvl="1">
              <a:defRPr/>
            </a:pPr>
            <a:r>
              <a:rPr lang="en-US" dirty="0">
                <a:cs typeface="Arial" panose="020B0604020202020204" pitchFamily="34" charset="0"/>
              </a:rPr>
              <a:t>Sub-bullet point</a:t>
            </a:r>
          </a:p>
          <a:p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6AC335B-EACD-49AC-86B3-17845160CB5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Click to edit Master title style – Source Sans Regular 14pt</a:t>
            </a:r>
          </a:p>
          <a:p>
            <a:pPr>
              <a:buClr>
                <a:srgbClr val="1C3D74"/>
              </a:buClr>
              <a:defRPr/>
            </a:pPr>
            <a:r>
              <a:rPr lang="en-US" dirty="0"/>
              <a:t>Bullet points</a:t>
            </a:r>
          </a:p>
          <a:p>
            <a:pPr>
              <a:buClr>
                <a:srgbClr val="1C3D74"/>
              </a:buClr>
              <a:defRPr/>
            </a:pPr>
            <a:r>
              <a:rPr lang="en-US" dirty="0"/>
              <a:t>Bullet points</a:t>
            </a:r>
          </a:p>
          <a:p>
            <a:pPr>
              <a:buClr>
                <a:srgbClr val="1C3D74"/>
              </a:buClr>
              <a:defRPr/>
            </a:pPr>
            <a:r>
              <a:rPr lang="en-US" dirty="0"/>
              <a:t>Bullet points</a:t>
            </a:r>
          </a:p>
          <a:p>
            <a:pPr lvl="1">
              <a:defRPr/>
            </a:pPr>
            <a:r>
              <a:rPr lang="en-US" dirty="0">
                <a:cs typeface="Arial" panose="020B0604020202020204" pitchFamily="34" charset="0"/>
              </a:rPr>
              <a:t>Sub-bullet point</a:t>
            </a:r>
          </a:p>
          <a:p>
            <a:endParaRPr lang="en-GB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2C481DD-C2AC-4D50-8B8E-54DD5ADBEF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ACADD12-95FD-441D-A28A-7B381E6F3F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4" r="18795" b="345"/>
          <a:stretch/>
        </p:blipFill>
        <p:spPr>
          <a:xfrm>
            <a:off x="6102927" y="1311276"/>
            <a:ext cx="2763260" cy="2810451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7AD0CCC-28A2-4BB0-8777-DB366E915A6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85117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type="title" idx="4294967295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spcBef>
                <a:spcPts val="1000"/>
              </a:spcBef>
              <a:defRPr/>
            </a:pPr>
            <a:r>
              <a:rPr lang="en-US" dirty="0">
                <a:latin typeface="Source Sans Pro" panose="020B0503030403020204" pitchFamily="34" charset="0"/>
              </a:rPr>
              <a:t>8. Click to add title – Source Sans Bold 25pt</a:t>
            </a:r>
            <a:endParaRPr kumimoji="0" lang="en-US" sz="2500" u="none" strike="noStrike" kern="1200" cap="none" spc="0" normalizeH="0" baseline="0" noProof="0" dirty="0">
              <a:ln>
                <a:noFill/>
              </a:ln>
              <a:solidFill>
                <a:srgbClr val="1C3D74"/>
              </a:solidFill>
              <a:effectLst/>
              <a:uLnTx/>
              <a:uFillTx/>
              <a:latin typeface="Source Sans Pro" panose="020B0503030403020204" pitchFamily="34" charset="0"/>
              <a:ea typeface="+mn-ea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65AE79D-5491-4A6E-A995-0E7C652F9C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Click to edit Master title style – Source Sans Regular 14pt</a:t>
            </a:r>
          </a:p>
          <a:p>
            <a:pPr>
              <a:buClr>
                <a:srgbClr val="1C3D74"/>
              </a:buClr>
              <a:defRPr/>
            </a:pPr>
            <a:r>
              <a:rPr lang="en-US" dirty="0"/>
              <a:t>Bullet points</a:t>
            </a:r>
          </a:p>
          <a:p>
            <a:pPr>
              <a:buClr>
                <a:srgbClr val="1C3D74"/>
              </a:buClr>
              <a:defRPr/>
            </a:pPr>
            <a:r>
              <a:rPr lang="en-US" dirty="0"/>
              <a:t>Bullet points</a:t>
            </a:r>
          </a:p>
          <a:p>
            <a:pPr>
              <a:buClr>
                <a:srgbClr val="1C3D74"/>
              </a:buClr>
              <a:defRPr/>
            </a:pPr>
            <a:r>
              <a:rPr lang="en-US" dirty="0"/>
              <a:t>Bullet points</a:t>
            </a:r>
          </a:p>
          <a:p>
            <a:pPr lvl="1">
              <a:defRPr/>
            </a:pPr>
            <a:r>
              <a:rPr lang="en-US" dirty="0">
                <a:cs typeface="Arial" panose="020B0604020202020204" pitchFamily="34" charset="0"/>
              </a:rPr>
              <a:t>Sub-bullet point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47AC0F-1751-4B08-8C63-193C79D0ED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15" b="17139"/>
          <a:stretch/>
        </p:blipFill>
        <p:spPr bwMode="auto">
          <a:xfrm>
            <a:off x="2496620" y="1309603"/>
            <a:ext cx="6402356" cy="280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375DBC-7CDF-43A2-A9E1-75E04F02E12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32226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type="title" idx="4294967295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spcBef>
                <a:spcPts val="1000"/>
              </a:spcBef>
              <a:defRPr/>
            </a:pPr>
            <a:r>
              <a:rPr lang="en-US" dirty="0">
                <a:latin typeface="Source Sans Pro" panose="020B0503030403020204" pitchFamily="34" charset="0"/>
              </a:rPr>
              <a:t>9. Click to add title – Source Sans Bold 25pt</a:t>
            </a:r>
            <a:endParaRPr kumimoji="0" lang="en-US" sz="2500" u="none" strike="noStrike" kern="1200" cap="none" spc="0" normalizeH="0" baseline="0" noProof="0" dirty="0">
              <a:ln>
                <a:noFill/>
              </a:ln>
              <a:solidFill>
                <a:srgbClr val="1C3D74"/>
              </a:solidFill>
              <a:effectLst/>
              <a:uLnTx/>
              <a:uFillTx/>
              <a:latin typeface="Source Sans Pro" panose="020B0503030403020204" pitchFamily="34" charset="0"/>
              <a:ea typeface="+mn-ea"/>
            </a:endParaRPr>
          </a:p>
        </p:txBody>
      </p:sp>
      <p:pic>
        <p:nvPicPr>
          <p:cNvPr id="6" name="Pictur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56" b="16153"/>
          <a:stretch/>
        </p:blipFill>
        <p:spPr>
          <a:xfrm>
            <a:off x="279400" y="1331480"/>
            <a:ext cx="8586789" cy="2802138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48088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16469-8D76-BCE3-EE98-CECBDE10F8D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-993775"/>
            <a:ext cx="7886700" cy="993775"/>
          </a:xfrm>
          <a:prstGeom prst="rect">
            <a:avLst/>
          </a:prstGeom>
        </p:spPr>
        <p:txBody>
          <a:bodyPr anchor="b"/>
          <a:lstStyle/>
          <a:p>
            <a:r>
              <a:rPr lang="en-US" dirty="0">
                <a:latin typeface="Source Sans Pro" panose="020B0503030403020204" pitchFamily="34" charset="0"/>
              </a:rPr>
              <a:t>Image slide</a:t>
            </a:r>
          </a:p>
        </p:txBody>
      </p:sp>
      <p:pic>
        <p:nvPicPr>
          <p:cNvPr id="4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54" b="11525"/>
          <a:stretch/>
        </p:blipFill>
        <p:spPr>
          <a:xfrm>
            <a:off x="287339" y="259703"/>
            <a:ext cx="8589962" cy="3883853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14237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type="title" idx="4294967295"/>
          </p:nvPr>
        </p:nvSpPr>
        <p:spPr>
          <a:xfrm>
            <a:off x="943599" y="1751595"/>
            <a:ext cx="7870825" cy="11715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spcBef>
                <a:spcPts val="750"/>
              </a:spcBef>
              <a:defRPr/>
            </a:pPr>
            <a:r>
              <a:rPr lang="en-US" dirty="0">
                <a:latin typeface="Source Sans Pro" panose="020B0503030403020204" pitchFamily="34" charset="0"/>
              </a:rPr>
              <a:t>Click to add title – </a:t>
            </a:r>
            <a:br>
              <a:rPr lang="en-US" dirty="0">
                <a:latin typeface="Source Sans Pro" panose="020B0503030403020204" pitchFamily="34" charset="0"/>
              </a:rPr>
            </a:br>
            <a:r>
              <a:rPr lang="en-US" dirty="0">
                <a:latin typeface="Source Sans Pro" panose="020B0503030403020204" pitchFamily="34" charset="0"/>
              </a:rPr>
              <a:t>Source Sans Bold 40pt</a:t>
            </a:r>
            <a:endParaRPr kumimoji="0" lang="en-US" sz="40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ource Sans Pro" panose="020B0503030403020204" pitchFamily="34" charset="0"/>
              <a:ea typeface="+mn-ea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943598" y="2973637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latin typeface="Source Sans Pro" panose="020B0503030403020204" pitchFamily="34" charset="0"/>
              </a:rPr>
              <a:t>Insert sub-heading / date</a:t>
            </a:r>
          </a:p>
        </p:txBody>
      </p:sp>
    </p:spTree>
    <p:extLst>
      <p:ext uri="{BB962C8B-B14F-4D97-AF65-F5344CB8AC3E}">
        <p14:creationId xmlns:p14="http://schemas.microsoft.com/office/powerpoint/2010/main" val="18639283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ontent Placeholder 2"/>
          <p:cNvSpPr>
            <a:spLocks noGrp="1"/>
          </p:cNvSpPr>
          <p:nvPr>
            <p:ph type="title" idx="4294967295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spcBef>
                <a:spcPts val="1000"/>
              </a:spcBef>
              <a:defRPr/>
            </a:pPr>
            <a:r>
              <a:rPr lang="en-US" dirty="0">
                <a:latin typeface="Source Sans Pro" panose="020B0503030403020204" pitchFamily="34" charset="0"/>
              </a:rPr>
              <a:t>10. Click to add title – Source Sans Bold 25pt</a:t>
            </a:r>
            <a:endParaRPr kumimoji="0" lang="en-US" sz="2500" u="none" strike="noStrike" kern="1200" cap="none" spc="0" normalizeH="0" baseline="0" noProof="0" dirty="0">
              <a:ln>
                <a:noFill/>
              </a:ln>
              <a:solidFill>
                <a:srgbClr val="1C3D74"/>
              </a:solidFill>
              <a:effectLst/>
              <a:uLnTx/>
              <a:uFillTx/>
              <a:latin typeface="Source Sans Pro" panose="020B0503030403020204" pitchFamily="34" charset="0"/>
              <a:ea typeface="+mn-ea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0557C50-0B31-9348-AF2A-301002B74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03484" y="1234649"/>
            <a:ext cx="2219675" cy="1420378"/>
            <a:chOff x="1985262" y="1786188"/>
            <a:chExt cx="3594613" cy="271468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0759468-3783-DD45-AC2F-7E3842278B7D}"/>
                </a:ext>
              </a:extLst>
            </p:cNvPr>
            <p:cNvSpPr txBox="1"/>
            <p:nvPr/>
          </p:nvSpPr>
          <p:spPr>
            <a:xfrm>
              <a:off x="2401825" y="1786188"/>
              <a:ext cx="2677754" cy="1470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>
                  <a:solidFill>
                    <a:srgbClr val="2DB8C5"/>
                  </a:solidFill>
                  <a:latin typeface="Source Sans Pro" panose="020B0503030403020204" pitchFamily="34" charset="0"/>
                  <a:cs typeface="Arial" panose="020B0604020202020204" pitchFamily="34" charset="0"/>
                </a:rPr>
                <a:t>19%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7499D1F6-6F64-E045-A629-F16A8AF17DEB}"/>
                </a:ext>
              </a:extLst>
            </p:cNvPr>
            <p:cNvCxnSpPr/>
            <p:nvPr/>
          </p:nvCxnSpPr>
          <p:spPr>
            <a:xfrm flipV="1">
              <a:off x="2114979" y="3256871"/>
              <a:ext cx="3407805" cy="10321"/>
            </a:xfrm>
            <a:prstGeom prst="line">
              <a:avLst/>
            </a:prstGeom>
            <a:ln w="28575">
              <a:solidFill>
                <a:srgbClr val="2DB8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9D3155A-02B7-9146-95B9-2D706BFA7810}"/>
                </a:ext>
              </a:extLst>
            </p:cNvPr>
            <p:cNvSpPr txBox="1"/>
            <p:nvPr/>
          </p:nvSpPr>
          <p:spPr>
            <a:xfrm>
              <a:off x="1985262" y="3500871"/>
              <a:ext cx="3594613" cy="999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2DB8C5"/>
                  </a:solidFill>
                  <a:latin typeface="Source Sans Pro" panose="020B0503030403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  <a:p>
              <a:pPr algn="ctr"/>
              <a:r>
                <a:rPr lang="en-US" sz="1400" dirty="0">
                  <a:solidFill>
                    <a:srgbClr val="2DB8C5"/>
                  </a:solidFill>
                  <a:latin typeface="Source Sans Pro" panose="020B0503030403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0557C50-0B31-9348-AF2A-301002B74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299430" y="1210655"/>
            <a:ext cx="2156489" cy="1420378"/>
            <a:chOff x="1985262" y="1786188"/>
            <a:chExt cx="3594613" cy="271468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0759468-3783-DD45-AC2F-7E3842278B7D}"/>
                </a:ext>
              </a:extLst>
            </p:cNvPr>
            <p:cNvSpPr txBox="1"/>
            <p:nvPr/>
          </p:nvSpPr>
          <p:spPr>
            <a:xfrm>
              <a:off x="2401825" y="1786188"/>
              <a:ext cx="2677754" cy="1526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>
                  <a:solidFill>
                    <a:srgbClr val="8D3786"/>
                  </a:solidFill>
                  <a:latin typeface="Source Sans Pro" panose="020B0503030403020204" pitchFamily="34" charset="0"/>
                  <a:cs typeface="Arial" panose="020B0604020202020204" pitchFamily="34" charset="0"/>
                </a:rPr>
                <a:t>19%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499D1F6-6F64-E045-A629-F16A8AF17DEB}"/>
                </a:ext>
              </a:extLst>
            </p:cNvPr>
            <p:cNvCxnSpPr/>
            <p:nvPr/>
          </p:nvCxnSpPr>
          <p:spPr>
            <a:xfrm flipV="1">
              <a:off x="2114979" y="3256871"/>
              <a:ext cx="3407806" cy="10321"/>
            </a:xfrm>
            <a:prstGeom prst="line">
              <a:avLst/>
            </a:prstGeom>
            <a:ln w="28575">
              <a:solidFill>
                <a:srgbClr val="8D378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9D3155A-02B7-9146-95B9-2D706BFA7810}"/>
                </a:ext>
              </a:extLst>
            </p:cNvPr>
            <p:cNvSpPr txBox="1"/>
            <p:nvPr/>
          </p:nvSpPr>
          <p:spPr>
            <a:xfrm>
              <a:off x="1985262" y="3500871"/>
              <a:ext cx="3594613" cy="999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8D3786"/>
                  </a:solidFill>
                  <a:latin typeface="Source Sans Pro" panose="020B0503030403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  <a:p>
              <a:pPr algn="ctr"/>
              <a:r>
                <a:rPr lang="en-US" sz="1400" dirty="0">
                  <a:solidFill>
                    <a:srgbClr val="8D3786"/>
                  </a:solidFill>
                  <a:latin typeface="Source Sans Pro" panose="020B0503030403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0557C50-0B31-9348-AF2A-301002B74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395376" y="1210655"/>
            <a:ext cx="2184743" cy="1420378"/>
            <a:chOff x="1985262" y="1786188"/>
            <a:chExt cx="3594613" cy="2714681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0759468-3783-DD45-AC2F-7E3842278B7D}"/>
                </a:ext>
              </a:extLst>
            </p:cNvPr>
            <p:cNvSpPr txBox="1"/>
            <p:nvPr/>
          </p:nvSpPr>
          <p:spPr>
            <a:xfrm>
              <a:off x="2401825" y="1786188"/>
              <a:ext cx="2677754" cy="1526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>
                  <a:solidFill>
                    <a:srgbClr val="10746A"/>
                  </a:solidFill>
                  <a:latin typeface="Source Sans Pro" panose="020B0503030403020204" pitchFamily="34" charset="0"/>
                  <a:cs typeface="Arial" panose="020B0604020202020204" pitchFamily="34" charset="0"/>
                </a:rPr>
                <a:t>19%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499D1F6-6F64-E045-A629-F16A8AF17DEB}"/>
                </a:ext>
              </a:extLst>
            </p:cNvPr>
            <p:cNvCxnSpPr/>
            <p:nvPr/>
          </p:nvCxnSpPr>
          <p:spPr>
            <a:xfrm flipV="1">
              <a:off x="2114979" y="3256871"/>
              <a:ext cx="3407804" cy="10321"/>
            </a:xfrm>
            <a:prstGeom prst="line">
              <a:avLst/>
            </a:prstGeom>
            <a:ln w="28575">
              <a:solidFill>
                <a:srgbClr val="1074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9D3155A-02B7-9146-95B9-2D706BFA7810}"/>
                </a:ext>
              </a:extLst>
            </p:cNvPr>
            <p:cNvSpPr txBox="1"/>
            <p:nvPr/>
          </p:nvSpPr>
          <p:spPr>
            <a:xfrm>
              <a:off x="1985262" y="3500871"/>
              <a:ext cx="3594613" cy="999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10746A"/>
                  </a:solidFill>
                  <a:latin typeface="Source Sans Pro" panose="020B0503030403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  <a:p>
              <a:pPr algn="ctr"/>
              <a:r>
                <a:rPr lang="en-US" sz="1400" dirty="0">
                  <a:solidFill>
                    <a:srgbClr val="10746A"/>
                  </a:solidFill>
                  <a:latin typeface="Source Sans Pro" panose="020B0503030403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0557C50-0B31-9348-AF2A-301002B74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800890" y="2785639"/>
            <a:ext cx="2268189" cy="1420378"/>
            <a:chOff x="1985262" y="1786188"/>
            <a:chExt cx="3594613" cy="2714681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0759468-3783-DD45-AC2F-7E3842278B7D}"/>
                </a:ext>
              </a:extLst>
            </p:cNvPr>
            <p:cNvSpPr txBox="1"/>
            <p:nvPr/>
          </p:nvSpPr>
          <p:spPr>
            <a:xfrm>
              <a:off x="2401825" y="1786188"/>
              <a:ext cx="2677754" cy="1470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>
                  <a:solidFill>
                    <a:srgbClr val="F18500"/>
                  </a:solidFill>
                  <a:latin typeface="Source Sans Pro" panose="020B0503030403020204" pitchFamily="34" charset="0"/>
                  <a:cs typeface="Arial" panose="020B0604020202020204" pitchFamily="34" charset="0"/>
                </a:rPr>
                <a:t>19%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499D1F6-6F64-E045-A629-F16A8AF17DEB}"/>
                </a:ext>
              </a:extLst>
            </p:cNvPr>
            <p:cNvCxnSpPr/>
            <p:nvPr/>
          </p:nvCxnSpPr>
          <p:spPr>
            <a:xfrm flipV="1">
              <a:off x="2114979" y="3256871"/>
              <a:ext cx="3407805" cy="10321"/>
            </a:xfrm>
            <a:prstGeom prst="line">
              <a:avLst/>
            </a:prstGeom>
            <a:ln w="28575">
              <a:solidFill>
                <a:srgbClr val="F18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9D3155A-02B7-9146-95B9-2D706BFA7810}"/>
                </a:ext>
              </a:extLst>
            </p:cNvPr>
            <p:cNvSpPr txBox="1"/>
            <p:nvPr/>
          </p:nvSpPr>
          <p:spPr>
            <a:xfrm>
              <a:off x="1985262" y="3500871"/>
              <a:ext cx="3594613" cy="999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18500"/>
                  </a:solidFill>
                  <a:latin typeface="Source Sans Pro" panose="020B0503030403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  <a:p>
              <a:pPr algn="ctr"/>
              <a:r>
                <a:rPr lang="en-US" sz="1400" dirty="0">
                  <a:solidFill>
                    <a:srgbClr val="F18500"/>
                  </a:solidFill>
                  <a:latin typeface="Source Sans Pro" panose="020B0503030403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0557C50-0B31-9348-AF2A-301002B74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949634" y="2785639"/>
            <a:ext cx="2289366" cy="1420378"/>
            <a:chOff x="1985262" y="1786188"/>
            <a:chExt cx="3594613" cy="2714681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0759468-3783-DD45-AC2F-7E3842278B7D}"/>
                </a:ext>
              </a:extLst>
            </p:cNvPr>
            <p:cNvSpPr txBox="1"/>
            <p:nvPr/>
          </p:nvSpPr>
          <p:spPr>
            <a:xfrm>
              <a:off x="2401825" y="1786188"/>
              <a:ext cx="2677753" cy="1470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>
                  <a:solidFill>
                    <a:srgbClr val="73B82B"/>
                  </a:solidFill>
                  <a:latin typeface="Source Sans Pro" panose="020B0503030403020204" pitchFamily="34" charset="0"/>
                  <a:cs typeface="Arial" panose="020B0604020202020204" pitchFamily="34" charset="0"/>
                </a:rPr>
                <a:t>19%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7499D1F6-6F64-E045-A629-F16A8AF17DEB}"/>
                </a:ext>
              </a:extLst>
            </p:cNvPr>
            <p:cNvCxnSpPr/>
            <p:nvPr/>
          </p:nvCxnSpPr>
          <p:spPr>
            <a:xfrm flipV="1">
              <a:off x="2114979" y="3271937"/>
              <a:ext cx="3407805" cy="10321"/>
            </a:xfrm>
            <a:prstGeom prst="line">
              <a:avLst/>
            </a:prstGeom>
            <a:ln w="28575">
              <a:solidFill>
                <a:srgbClr val="73B8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9D3155A-02B7-9146-95B9-2D706BFA7810}"/>
                </a:ext>
              </a:extLst>
            </p:cNvPr>
            <p:cNvSpPr txBox="1"/>
            <p:nvPr/>
          </p:nvSpPr>
          <p:spPr>
            <a:xfrm>
              <a:off x="1985262" y="3500871"/>
              <a:ext cx="3594613" cy="999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73B82B"/>
                  </a:solidFill>
                  <a:latin typeface="Source Sans Pro" panose="020B0503030403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  <a:p>
              <a:pPr algn="ctr"/>
              <a:r>
                <a:rPr lang="en-US" sz="1400" dirty="0">
                  <a:solidFill>
                    <a:srgbClr val="73B82B"/>
                  </a:solidFill>
                  <a:latin typeface="Source Sans Pro" panose="020B0503030403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94345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type="title" idx="4294967295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spcBef>
                <a:spcPts val="1000"/>
              </a:spcBef>
              <a:defRPr/>
            </a:pPr>
            <a:r>
              <a:rPr lang="en-US" dirty="0">
                <a:latin typeface="Source Sans Pro" panose="020B0503030403020204" pitchFamily="34" charset="0"/>
              </a:rPr>
              <a:t>11. Click to add title – Source Sans Bold 25pt</a:t>
            </a:r>
            <a:endParaRPr kumimoji="0" lang="en-US" sz="2500" u="none" strike="noStrike" kern="1200" cap="none" spc="0" normalizeH="0" baseline="0" noProof="0" dirty="0">
              <a:ln>
                <a:noFill/>
              </a:ln>
              <a:solidFill>
                <a:srgbClr val="1C3D74"/>
              </a:solidFill>
              <a:effectLst/>
              <a:uLnTx/>
              <a:uFillTx/>
              <a:latin typeface="Source Sans Pro" panose="020B0503030403020204" pitchFamily="34" charset="0"/>
              <a:ea typeface="+mn-ea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43B27C1-2778-4DEB-956C-FF3E43E262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6597" y="1311275"/>
            <a:ext cx="2632804" cy="295275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Click to edit Master title style – Source Sans Regular 14pt</a:t>
            </a:r>
          </a:p>
          <a:p>
            <a:pPr>
              <a:buClr>
                <a:srgbClr val="1C3D74"/>
              </a:buClr>
              <a:defRPr/>
            </a:pPr>
            <a:r>
              <a:rPr lang="en-US" dirty="0"/>
              <a:t>Bullet points</a:t>
            </a:r>
          </a:p>
          <a:p>
            <a:pPr>
              <a:buClr>
                <a:srgbClr val="1C3D74"/>
              </a:buClr>
              <a:defRPr/>
            </a:pPr>
            <a:r>
              <a:rPr lang="en-US" dirty="0"/>
              <a:t>Bullet points</a:t>
            </a:r>
          </a:p>
          <a:p>
            <a:pPr>
              <a:buClr>
                <a:srgbClr val="1C3D74"/>
              </a:buClr>
              <a:defRPr/>
            </a:pPr>
            <a:r>
              <a:rPr lang="en-US" dirty="0"/>
              <a:t>Bullet points</a:t>
            </a:r>
          </a:p>
          <a:p>
            <a:pPr lvl="1">
              <a:defRPr/>
            </a:pPr>
            <a:r>
              <a:rPr lang="en-US" dirty="0">
                <a:cs typeface="Arial" panose="020B0604020202020204" pitchFamily="34" charset="0"/>
              </a:rPr>
              <a:t>Sub-bullet point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4348A56A-D03E-7C4E-AE8E-F896E6A5A1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70215556"/>
              </p:ext>
            </p:extLst>
          </p:nvPr>
        </p:nvGraphicFramePr>
        <p:xfrm>
          <a:off x="2925649" y="1298773"/>
          <a:ext cx="4923808" cy="31491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400855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4348A56A-D03E-7C4E-AE8E-F896E6A5A1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94720168"/>
              </p:ext>
            </p:extLst>
          </p:nvPr>
        </p:nvGraphicFramePr>
        <p:xfrm>
          <a:off x="2925649" y="1218723"/>
          <a:ext cx="4923808" cy="31491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Content Placeholder 2"/>
          <p:cNvSpPr>
            <a:spLocks noGrp="1"/>
          </p:cNvSpPr>
          <p:nvPr>
            <p:ph type="title" idx="4294967295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spcBef>
                <a:spcPts val="1000"/>
              </a:spcBef>
              <a:defRPr/>
            </a:pPr>
            <a:r>
              <a:rPr lang="en-US" dirty="0">
                <a:latin typeface="Source Sans Pro" panose="020B0503030403020204" pitchFamily="34" charset="0"/>
              </a:rPr>
              <a:t>12. Click to add title – Source Sans Bold 25pt</a:t>
            </a:r>
            <a:endParaRPr kumimoji="0" lang="en-US" sz="2500" u="none" strike="noStrike" kern="1200" cap="none" spc="0" normalizeH="0" baseline="0" noProof="0" dirty="0">
              <a:ln>
                <a:noFill/>
              </a:ln>
              <a:solidFill>
                <a:srgbClr val="1C3D74"/>
              </a:solidFill>
              <a:effectLst/>
              <a:uLnTx/>
              <a:uFillTx/>
              <a:latin typeface="Source Sans Pro" panose="020B0503030403020204" pitchFamily="34" charset="0"/>
              <a:ea typeface="+mn-ea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5C6880F-5835-4DF0-86E2-DEA3D3BA02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6597" y="1311275"/>
            <a:ext cx="2602324" cy="295275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Click to edit Master title style – Source Sans Regular 14pt</a:t>
            </a:r>
          </a:p>
          <a:p>
            <a:pPr>
              <a:buClr>
                <a:srgbClr val="1C3D74"/>
              </a:buClr>
              <a:defRPr/>
            </a:pPr>
            <a:r>
              <a:rPr lang="en-US" dirty="0"/>
              <a:t>Bullet points</a:t>
            </a:r>
          </a:p>
          <a:p>
            <a:pPr>
              <a:buClr>
                <a:srgbClr val="1C3D74"/>
              </a:buClr>
              <a:defRPr/>
            </a:pPr>
            <a:r>
              <a:rPr lang="en-US" dirty="0"/>
              <a:t>Bullet points</a:t>
            </a:r>
          </a:p>
          <a:p>
            <a:pPr>
              <a:buClr>
                <a:srgbClr val="1C3D74"/>
              </a:buClr>
              <a:defRPr/>
            </a:pPr>
            <a:r>
              <a:rPr lang="en-US" dirty="0"/>
              <a:t>Bullet points</a:t>
            </a:r>
          </a:p>
          <a:p>
            <a:pPr lvl="1">
              <a:defRPr/>
            </a:pPr>
            <a:r>
              <a:rPr lang="en-US" dirty="0">
                <a:cs typeface="Arial" panose="020B0604020202020204" pitchFamily="34" charset="0"/>
              </a:rPr>
              <a:t>Sub-bullet point</a:t>
            </a:r>
          </a:p>
          <a:p>
            <a:endParaRPr lang="en-GB" dirty="0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ADE844C2-66A4-7347-BB76-EF1AA2EFEA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35016969"/>
              </p:ext>
            </p:extLst>
          </p:nvPr>
        </p:nvGraphicFramePr>
        <p:xfrm>
          <a:off x="3380198" y="1259540"/>
          <a:ext cx="5003514" cy="32957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027587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4348A56A-D03E-7C4E-AE8E-F896E6A5A1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76359422"/>
              </p:ext>
            </p:extLst>
          </p:nvPr>
        </p:nvGraphicFramePr>
        <p:xfrm>
          <a:off x="2925649" y="1218723"/>
          <a:ext cx="4923808" cy="31491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Content Placeholder 2"/>
          <p:cNvSpPr>
            <a:spLocks noGrp="1"/>
          </p:cNvSpPr>
          <p:nvPr>
            <p:ph type="title" idx="4294967295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spcBef>
                <a:spcPts val="1000"/>
              </a:spcBef>
              <a:defRPr/>
            </a:pPr>
            <a:r>
              <a:rPr lang="en-US" dirty="0">
                <a:latin typeface="Source Sans Pro" panose="020B0503030403020204" pitchFamily="34" charset="0"/>
              </a:rPr>
              <a:t>13. Click to add title – Source Sans Bold 25pt</a:t>
            </a:r>
            <a:endParaRPr kumimoji="0" lang="en-US" sz="2500" u="none" strike="noStrike" kern="1200" cap="none" spc="0" normalizeH="0" baseline="0" noProof="0" dirty="0">
              <a:ln>
                <a:noFill/>
              </a:ln>
              <a:solidFill>
                <a:srgbClr val="1C3D74"/>
              </a:solidFill>
              <a:effectLst/>
              <a:uLnTx/>
              <a:uFillTx/>
              <a:latin typeface="Source Sans Pro" panose="020B0503030403020204" pitchFamily="34" charset="0"/>
              <a:ea typeface="+mn-ea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6FA6730-4456-4207-9482-512C83808F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6597" y="1311275"/>
            <a:ext cx="2197004" cy="295275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Click to edit Master title style – Source Sans Regular 14pt</a:t>
            </a:r>
          </a:p>
          <a:p>
            <a:pPr>
              <a:buClr>
                <a:srgbClr val="1C3D74"/>
              </a:buClr>
              <a:defRPr/>
            </a:pPr>
            <a:r>
              <a:rPr lang="en-US" dirty="0"/>
              <a:t>Bullet points</a:t>
            </a:r>
          </a:p>
          <a:p>
            <a:pPr>
              <a:buClr>
                <a:srgbClr val="1C3D74"/>
              </a:buClr>
              <a:defRPr/>
            </a:pPr>
            <a:r>
              <a:rPr lang="en-US" dirty="0"/>
              <a:t>Bullet points</a:t>
            </a:r>
          </a:p>
          <a:p>
            <a:pPr>
              <a:buClr>
                <a:srgbClr val="1C3D74"/>
              </a:buClr>
              <a:defRPr/>
            </a:pPr>
            <a:r>
              <a:rPr lang="en-US" dirty="0"/>
              <a:t>Bullet points</a:t>
            </a:r>
          </a:p>
          <a:p>
            <a:pPr lvl="1">
              <a:defRPr/>
            </a:pPr>
            <a:r>
              <a:rPr lang="en-US" dirty="0">
                <a:cs typeface="Arial" panose="020B0604020202020204" pitchFamily="34" charset="0"/>
              </a:rPr>
              <a:t>Sub-bullet point</a:t>
            </a:r>
          </a:p>
          <a:p>
            <a:pPr marL="0" indent="0">
              <a:buNone/>
            </a:pPr>
            <a:endParaRPr lang="en-GB" dirty="0"/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EF8E69A5-8A32-3B48-8662-8A79DC2E09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81602363"/>
              </p:ext>
            </p:extLst>
          </p:nvPr>
        </p:nvGraphicFramePr>
        <p:xfrm>
          <a:off x="2586555" y="1273906"/>
          <a:ext cx="5804951" cy="3027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1224860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3781607-4B0B-444B-A13C-C3388BA3347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500" b="1" u="none" strike="noStrike" kern="1200" cap="none" spc="0" normalizeH="0" baseline="0" noProof="0" dirty="0">
                <a:ln>
                  <a:noFill/>
                </a:ln>
                <a:solidFill>
                  <a:srgbClr val="1C3D74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Arial" panose="020B0604020202020204" pitchFamily="34" charset="0"/>
              </a:rPr>
              <a:t>Click to edit slide title (up to 2 lines) – </a:t>
            </a:r>
            <a:br>
              <a:rPr kumimoji="0" lang="en-US" sz="2500" b="1" u="none" strike="noStrike" kern="1200" cap="none" spc="0" normalizeH="0" baseline="0" noProof="0" dirty="0">
                <a:ln>
                  <a:noFill/>
                </a:ln>
                <a:solidFill>
                  <a:srgbClr val="1C3D74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2500" b="1" u="none" strike="noStrike" kern="1200" cap="none" spc="0" normalizeH="0" baseline="0" noProof="0" dirty="0">
                <a:ln>
                  <a:noFill/>
                </a:ln>
                <a:solidFill>
                  <a:srgbClr val="1C3D74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Arial" panose="020B0604020202020204" pitchFamily="34" charset="0"/>
              </a:rPr>
              <a:t>Source Sans Bold 25pt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F29A72-DB24-4BE8-A057-4AAF68D01B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Click to edit Master title style – Source Sans Regular 14pt</a:t>
            </a:r>
          </a:p>
          <a:p>
            <a:pPr marL="0" indent="0">
              <a:buNone/>
            </a:pPr>
            <a:endParaRPr lang="en-GB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ACEF962-4C34-4717-B018-DC020D5A17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2282323"/>
              </p:ext>
            </p:extLst>
          </p:nvPr>
        </p:nvGraphicFramePr>
        <p:xfrm>
          <a:off x="287338" y="1689652"/>
          <a:ext cx="7137192" cy="11063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9532">
                  <a:extLst>
                    <a:ext uri="{9D8B030D-6E8A-4147-A177-3AD203B41FA5}">
                      <a16:colId xmlns:a16="http://schemas.microsoft.com/office/drawing/2014/main" val="3822116847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1796008628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3879958063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3650332254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3035283889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2593290401"/>
                    </a:ext>
                  </a:extLst>
                </a:gridCol>
              </a:tblGrid>
              <a:tr h="276586"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dirty="0">
                          <a:latin typeface="Source Sans Pro" panose="020B0503030403020204" pitchFamily="34" charset="0"/>
                        </a:rPr>
                        <a:t>XXXXXXXXXXXXX</a:t>
                      </a: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3D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Source Sans Pro" panose="020B0503030403020204" pitchFamily="34" charset="0"/>
                          <a:ea typeface="+mn-ea"/>
                          <a:cs typeface="+mn-cs"/>
                        </a:rPr>
                        <a:t>XXXXXXXXXXXX</a:t>
                      </a:r>
                      <a:endParaRPr lang="en-US" sz="800" b="0" i="0" dirty="0"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3D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Source Sans Pro" panose="020B0503030403020204" pitchFamily="34" charset="0"/>
                          <a:ea typeface="+mn-ea"/>
                          <a:cs typeface="+mn-cs"/>
                        </a:rPr>
                        <a:t>XXXXXXXXXXXXX</a:t>
                      </a: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3D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Source Sans Pro" panose="020B0503030403020204" pitchFamily="34" charset="0"/>
                          <a:ea typeface="+mn-ea"/>
                          <a:cs typeface="+mn-cs"/>
                        </a:rPr>
                        <a:t>XXXXXXXXXXXXX</a:t>
                      </a: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3D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Source Sans Pro" panose="020B0503030403020204" pitchFamily="34" charset="0"/>
                          <a:ea typeface="+mn-ea"/>
                          <a:cs typeface="+mn-cs"/>
                        </a:rPr>
                        <a:t>XXXXXXXXXXXXX</a:t>
                      </a: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3D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Source Sans Pro" panose="020B0503030403020204" pitchFamily="34" charset="0"/>
                          <a:ea typeface="+mn-ea"/>
                          <a:cs typeface="+mn-cs"/>
                        </a:rPr>
                        <a:t>XXXXXXXXXXXXX</a:t>
                      </a: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3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180098"/>
                  </a:ext>
                </a:extLst>
              </a:tr>
              <a:tr h="276586"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8255196"/>
                  </a:ext>
                </a:extLst>
              </a:tr>
              <a:tr h="2765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7887121"/>
                  </a:ext>
                </a:extLst>
              </a:tr>
              <a:tr h="2765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7991891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CDEC39A-E54E-4C8C-B6BC-97C5714173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9176410"/>
              </p:ext>
            </p:extLst>
          </p:nvPr>
        </p:nvGraphicFramePr>
        <p:xfrm>
          <a:off x="287338" y="3153802"/>
          <a:ext cx="7137192" cy="11063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9532">
                  <a:extLst>
                    <a:ext uri="{9D8B030D-6E8A-4147-A177-3AD203B41FA5}">
                      <a16:colId xmlns:a16="http://schemas.microsoft.com/office/drawing/2014/main" val="3822116847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1796008628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3879958063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3650332254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3035283889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2593290401"/>
                    </a:ext>
                  </a:extLst>
                </a:gridCol>
              </a:tblGrid>
              <a:tr h="276586"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dirty="0">
                          <a:solidFill>
                            <a:schemeClr val="bg1"/>
                          </a:solidFill>
                          <a:latin typeface="Source Sans Pro" panose="020B0503030403020204" pitchFamily="34" charset="0"/>
                        </a:rPr>
                        <a:t>XXXXXXXXXXXXX</a:t>
                      </a: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779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Source Sans Pro" panose="020B0503030403020204" pitchFamily="34" charset="0"/>
                          <a:ea typeface="+mn-ea"/>
                          <a:cs typeface="+mn-cs"/>
                        </a:rPr>
                        <a:t>XXXXXXXXXXXX</a:t>
                      </a:r>
                      <a:endParaRPr lang="en-US" sz="800" b="0" i="0" dirty="0">
                        <a:solidFill>
                          <a:schemeClr val="bg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779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Source Sans Pro" panose="020B0503030403020204" pitchFamily="34" charset="0"/>
                          <a:ea typeface="+mn-ea"/>
                          <a:cs typeface="+mn-cs"/>
                        </a:rPr>
                        <a:t>XXXXXXXXXXXXX</a:t>
                      </a:r>
                    </a:p>
                  </a:txBody>
                  <a:tcPr marL="32707" marR="32707" marT="49061" marB="49061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779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Source Sans Pro" panose="020B0503030403020204" pitchFamily="34" charset="0"/>
                          <a:ea typeface="+mn-ea"/>
                          <a:cs typeface="+mn-cs"/>
                        </a:rPr>
                        <a:t>XXXXXXXXXXXXX</a:t>
                      </a:r>
                    </a:p>
                  </a:txBody>
                  <a:tcPr marL="32707" marR="32707" marT="49061" marB="49061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779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Source Sans Pro" panose="020B0503030403020204" pitchFamily="34" charset="0"/>
                          <a:ea typeface="+mn-ea"/>
                          <a:cs typeface="+mn-cs"/>
                        </a:rPr>
                        <a:t>XXXXXXXXXXXXX</a:t>
                      </a:r>
                    </a:p>
                  </a:txBody>
                  <a:tcPr marL="32707" marR="32707" marT="49061" marB="49061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779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Source Sans Pro" panose="020B0503030403020204" pitchFamily="34" charset="0"/>
                          <a:ea typeface="+mn-ea"/>
                          <a:cs typeface="+mn-cs"/>
                        </a:rPr>
                        <a:t>XXXXXXXXXXXXX</a:t>
                      </a:r>
                    </a:p>
                  </a:txBody>
                  <a:tcPr marL="32707" marR="32707" marT="49061" marB="49061" anchor="ctr">
                    <a:lnL w="12700" cmpd="sng">
                      <a:noFill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779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180098"/>
                  </a:ext>
                </a:extLst>
              </a:tr>
              <a:tr h="276586"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kern="120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+mn-ea"/>
                          <a:cs typeface="+mn-cs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8255196"/>
                  </a:ext>
                </a:extLst>
              </a:tr>
              <a:tr h="2765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7887121"/>
                  </a:ext>
                </a:extLst>
              </a:tr>
              <a:tr h="2765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9918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63305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DB2E0-8BC5-D793-8E47-D8A23219621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-993775"/>
            <a:ext cx="7886700" cy="993775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4180965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854AB-2AA7-23CE-EA38-F8598A81E9D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-993775"/>
            <a:ext cx="7886700" cy="993775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End slide</a:t>
            </a:r>
          </a:p>
        </p:txBody>
      </p:sp>
    </p:spTree>
    <p:extLst>
      <p:ext uri="{BB962C8B-B14F-4D97-AF65-F5344CB8AC3E}">
        <p14:creationId xmlns:p14="http://schemas.microsoft.com/office/powerpoint/2010/main" val="30802532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type="title" idx="4294967295"/>
          </p:nvPr>
        </p:nvSpPr>
        <p:spPr>
          <a:xfrm>
            <a:off x="943599" y="1751595"/>
            <a:ext cx="7870825" cy="11715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spcBef>
                <a:spcPts val="750"/>
              </a:spcBef>
              <a:defRPr/>
            </a:pPr>
            <a:r>
              <a:rPr lang="en-US" dirty="0">
                <a:latin typeface="Source Sans Pro" panose="020B0503030403020204" pitchFamily="34" charset="0"/>
              </a:rPr>
              <a:t>1. Click to add title – </a:t>
            </a:r>
            <a:br>
              <a:rPr lang="en-US" b="0" dirty="0">
                <a:latin typeface="Source Sans Pro" panose="020B0503030403020204" pitchFamily="34" charset="0"/>
              </a:rPr>
            </a:br>
            <a:r>
              <a:rPr lang="en-US" dirty="0">
                <a:latin typeface="Source Sans Pro" panose="020B0503030403020204" pitchFamily="34" charset="0"/>
              </a:rPr>
              <a:t>Source Sans Bold 40pt</a:t>
            </a:r>
            <a:endParaRPr kumimoji="0" lang="en-US" sz="4000" b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ource Sans Pro" panose="020B0503030403020204" pitchFamily="34" charset="0"/>
              <a:ea typeface="+mn-ea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943598" y="2973637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latin typeface="Source Sans Pro" panose="020B0503030403020204" pitchFamily="34" charset="0"/>
              </a:rPr>
              <a:t>Insert sub-heading / date</a:t>
            </a:r>
          </a:p>
        </p:txBody>
      </p:sp>
    </p:spTree>
    <p:extLst>
      <p:ext uri="{BB962C8B-B14F-4D97-AF65-F5344CB8AC3E}">
        <p14:creationId xmlns:p14="http://schemas.microsoft.com/office/powerpoint/2010/main" val="21438922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type="title" idx="4294967295"/>
          </p:nvPr>
        </p:nvSpPr>
        <p:spPr>
          <a:xfrm>
            <a:off x="943599" y="1751595"/>
            <a:ext cx="7870825" cy="11715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spcBef>
                <a:spcPts val="750"/>
              </a:spcBef>
              <a:defRPr/>
            </a:pPr>
            <a:r>
              <a:rPr lang="en-US" dirty="0">
                <a:latin typeface="Source Sans Pro" panose="020B0503030403020204" pitchFamily="34" charset="0"/>
              </a:rPr>
              <a:t>2. Click to add title – </a:t>
            </a:r>
            <a:br>
              <a:rPr lang="en-US" b="0" dirty="0">
                <a:latin typeface="Source Sans Pro" panose="020B0503030403020204" pitchFamily="34" charset="0"/>
              </a:rPr>
            </a:br>
            <a:r>
              <a:rPr lang="en-US" dirty="0">
                <a:latin typeface="Source Sans Pro" panose="020B0503030403020204" pitchFamily="34" charset="0"/>
              </a:rPr>
              <a:t>Source Sans Bold 40pt</a:t>
            </a:r>
            <a:endParaRPr kumimoji="0" lang="en-US" sz="4000" b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ource Sans Pro" panose="020B0503030403020204" pitchFamily="34" charset="0"/>
              <a:ea typeface="+mn-ea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943598" y="2973637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latin typeface="Source Sans Pro" panose="020B0503030403020204" pitchFamily="34" charset="0"/>
              </a:rPr>
              <a:t>Insert sub-heading / date</a:t>
            </a:r>
          </a:p>
        </p:txBody>
      </p:sp>
    </p:spTree>
    <p:extLst>
      <p:ext uri="{BB962C8B-B14F-4D97-AF65-F5344CB8AC3E}">
        <p14:creationId xmlns:p14="http://schemas.microsoft.com/office/powerpoint/2010/main" val="33312941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type="title" idx="4294967295"/>
          </p:nvPr>
        </p:nvSpPr>
        <p:spPr>
          <a:xfrm>
            <a:off x="943599" y="1751595"/>
            <a:ext cx="7870825" cy="11715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spcBef>
                <a:spcPts val="750"/>
              </a:spcBef>
              <a:defRPr/>
            </a:pPr>
            <a:r>
              <a:rPr lang="en-US" dirty="0">
                <a:latin typeface="Source Sans Pro" panose="020B0503030403020204" pitchFamily="34" charset="0"/>
              </a:rPr>
              <a:t>3. Click to add title – </a:t>
            </a:r>
            <a:br>
              <a:rPr lang="en-US" b="0" dirty="0">
                <a:latin typeface="Source Sans Pro" panose="020B0503030403020204" pitchFamily="34" charset="0"/>
              </a:rPr>
            </a:br>
            <a:r>
              <a:rPr lang="en-US" dirty="0">
                <a:latin typeface="Source Sans Pro" panose="020B0503030403020204" pitchFamily="34" charset="0"/>
              </a:rPr>
              <a:t>Source Sans Bold 40pt</a:t>
            </a:r>
            <a:endParaRPr kumimoji="0" lang="en-US" sz="4000" b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ource Sans Pro" panose="020B0503030403020204" pitchFamily="34" charset="0"/>
              <a:ea typeface="+mn-ea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943598" y="2973637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latin typeface="Source Sans Pro" panose="020B0503030403020204" pitchFamily="34" charset="0"/>
              </a:rPr>
              <a:t>Insert sub-heading / date</a:t>
            </a:r>
          </a:p>
        </p:txBody>
      </p:sp>
    </p:spTree>
    <p:extLst>
      <p:ext uri="{BB962C8B-B14F-4D97-AF65-F5344CB8AC3E}">
        <p14:creationId xmlns:p14="http://schemas.microsoft.com/office/powerpoint/2010/main" val="1574049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type="title" idx="4294967295"/>
          </p:nvPr>
        </p:nvSpPr>
        <p:spPr>
          <a:xfrm>
            <a:off x="943599" y="1751595"/>
            <a:ext cx="7870825" cy="11715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spcBef>
                <a:spcPts val="750"/>
              </a:spcBef>
              <a:defRPr/>
            </a:pPr>
            <a:r>
              <a:rPr lang="en-US" dirty="0">
                <a:latin typeface="Source Sans Pro" panose="020B0503030403020204" pitchFamily="34" charset="0"/>
              </a:rPr>
              <a:t>4. Click to add title – </a:t>
            </a:r>
            <a:br>
              <a:rPr lang="en-US" b="0" dirty="0">
                <a:latin typeface="Source Sans Pro" panose="020B0503030403020204" pitchFamily="34" charset="0"/>
              </a:rPr>
            </a:br>
            <a:r>
              <a:rPr lang="en-US" dirty="0">
                <a:latin typeface="Source Sans Pro" panose="020B0503030403020204" pitchFamily="34" charset="0"/>
              </a:rPr>
              <a:t>Source Sans Bold 40pt</a:t>
            </a:r>
            <a:endParaRPr kumimoji="0" lang="en-US" sz="4000" b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ource Sans Pro" panose="020B0503030403020204" pitchFamily="34" charset="0"/>
              <a:ea typeface="+mn-ea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943598" y="2973637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latin typeface="Source Sans Pro" panose="020B0503030403020204" pitchFamily="34" charset="0"/>
              </a:rPr>
              <a:t>Insert sub-heading / date</a:t>
            </a:r>
          </a:p>
        </p:txBody>
      </p:sp>
    </p:spTree>
    <p:extLst>
      <p:ext uri="{BB962C8B-B14F-4D97-AF65-F5344CB8AC3E}">
        <p14:creationId xmlns:p14="http://schemas.microsoft.com/office/powerpoint/2010/main" val="22604786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type="title" idx="4294967295"/>
          </p:nvPr>
        </p:nvSpPr>
        <p:spPr>
          <a:xfrm>
            <a:off x="943599" y="1751595"/>
            <a:ext cx="7870825" cy="11715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spcBef>
                <a:spcPts val="750"/>
              </a:spcBef>
              <a:defRPr/>
            </a:pPr>
            <a:r>
              <a:rPr lang="en-US" dirty="0">
                <a:latin typeface="Source Sans Pro" panose="020B0503030403020204" pitchFamily="34" charset="0"/>
              </a:rPr>
              <a:t>5. Click to add title – </a:t>
            </a:r>
            <a:br>
              <a:rPr lang="en-US" b="0" dirty="0">
                <a:latin typeface="Source Sans Pro" panose="020B0503030403020204" pitchFamily="34" charset="0"/>
              </a:rPr>
            </a:br>
            <a:r>
              <a:rPr lang="en-US" dirty="0">
                <a:latin typeface="Source Sans Pro" panose="020B0503030403020204" pitchFamily="34" charset="0"/>
              </a:rPr>
              <a:t>Source Sans Bold 40pt</a:t>
            </a:r>
            <a:endParaRPr kumimoji="0" lang="en-US" sz="4000" b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ource Sans Pro" panose="020B0503030403020204" pitchFamily="34" charset="0"/>
              <a:ea typeface="+mn-ea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943598" y="2973637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latin typeface="Source Sans Pro" panose="020B0503030403020204" pitchFamily="34" charset="0"/>
              </a:rPr>
              <a:t>Insert sub-heading / date</a:t>
            </a:r>
          </a:p>
        </p:txBody>
      </p:sp>
    </p:spTree>
    <p:extLst>
      <p:ext uri="{BB962C8B-B14F-4D97-AF65-F5344CB8AC3E}">
        <p14:creationId xmlns:p14="http://schemas.microsoft.com/office/powerpoint/2010/main" val="40343962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type="title" idx="4294967295"/>
          </p:nvPr>
        </p:nvSpPr>
        <p:spPr>
          <a:xfrm>
            <a:off x="943599" y="1751595"/>
            <a:ext cx="7870825" cy="11715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spcBef>
                <a:spcPts val="750"/>
              </a:spcBef>
              <a:defRPr/>
            </a:pPr>
            <a:r>
              <a:rPr lang="en-US" dirty="0">
                <a:latin typeface="Source Sans Pro" panose="020B0503030403020204" pitchFamily="34" charset="0"/>
              </a:rPr>
              <a:t>6. Click to add title – </a:t>
            </a:r>
            <a:br>
              <a:rPr lang="en-US" b="0" dirty="0">
                <a:latin typeface="Source Sans Pro" panose="020B0503030403020204" pitchFamily="34" charset="0"/>
              </a:rPr>
            </a:br>
            <a:r>
              <a:rPr lang="en-US" dirty="0">
                <a:latin typeface="Source Sans Pro" panose="020B0503030403020204" pitchFamily="34" charset="0"/>
              </a:rPr>
              <a:t>Source Sans Bold 40pt</a:t>
            </a:r>
            <a:endParaRPr kumimoji="0" lang="en-US" sz="4000" b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ource Sans Pro" panose="020B0503030403020204" pitchFamily="34" charset="0"/>
              <a:ea typeface="+mn-ea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943598" y="2973637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latin typeface="Source Sans Pro" panose="020B0503030403020204" pitchFamily="34" charset="0"/>
              </a:rPr>
              <a:t>Insert sub-heading / date</a:t>
            </a:r>
          </a:p>
        </p:txBody>
      </p:sp>
    </p:spTree>
    <p:extLst>
      <p:ext uri="{BB962C8B-B14F-4D97-AF65-F5344CB8AC3E}">
        <p14:creationId xmlns:p14="http://schemas.microsoft.com/office/powerpoint/2010/main" val="30943783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6BA60E-C793-442E-972B-D9190F35767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>
              <a:spcBef>
                <a:spcPts val="1000"/>
              </a:spcBef>
              <a:defRPr/>
            </a:pPr>
            <a:r>
              <a:rPr lang="en-US" sz="2500" b="1" dirty="0">
                <a:latin typeface="Source Sans Pro" panose="020B0503030403020204" pitchFamily="34" charset="0"/>
              </a:rPr>
              <a:t>1. Click to add title – Source Sans Bold 25pt</a:t>
            </a:r>
            <a:endParaRPr kumimoji="0" lang="en-US" sz="2500" b="1" u="none" strike="noStrike" kern="1200" cap="none" spc="0" normalizeH="0" baseline="0" noProof="0" dirty="0">
              <a:ln>
                <a:noFill/>
              </a:ln>
              <a:solidFill>
                <a:srgbClr val="1C3D74"/>
              </a:solidFill>
              <a:effectLst/>
              <a:uLnTx/>
              <a:uFillTx/>
              <a:latin typeface="Source Sans Pro" panose="020B0503030403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0CFCEF-68B7-476C-8FE5-21F6B7F83F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Click to edit Master title style – Source Sans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defRPr/>
            </a:pPr>
            <a:r>
              <a:rPr lang="en-US" dirty="0">
                <a:cs typeface="Arial" panose="020B0604020202020204" pitchFamily="34" charset="0"/>
              </a:rPr>
              <a:t>Sub-bullet point</a:t>
            </a:r>
          </a:p>
        </p:txBody>
      </p:sp>
      <p:pic>
        <p:nvPicPr>
          <p:cNvPr id="6" name="Picture 4" descr="Clearing Interactive">
            <a:extLst>
              <a:ext uri="{FF2B5EF4-FFF2-40B4-BE49-F238E27FC236}">
                <a16:creationId xmlns:a16="http://schemas.microsoft.com/office/drawing/2014/main" id="{9843D63E-22BB-45D3-B50A-95A1A05AAF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" t="526" r="-188" b="49"/>
          <a:stretch/>
        </p:blipFill>
        <p:spPr bwMode="auto">
          <a:xfrm>
            <a:off x="4677234" y="1305868"/>
            <a:ext cx="4221742" cy="2821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7A7916-AD69-44CF-8BA6-1FA33516A9E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79950" y="4176072"/>
            <a:ext cx="4186238" cy="197808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15709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hannel 4 1">
      <a:dk1>
        <a:srgbClr val="000000"/>
      </a:dk1>
      <a:lt1>
        <a:srgbClr val="FFFFFF"/>
      </a:lt1>
      <a:dk2>
        <a:srgbClr val="585858"/>
      </a:dk2>
      <a:lt2>
        <a:srgbClr val="FFFFFF"/>
      </a:lt2>
      <a:accent1>
        <a:srgbClr val="6D2B83"/>
      </a:accent1>
      <a:accent2>
        <a:srgbClr val="D0091D"/>
      </a:accent2>
      <a:accent3>
        <a:srgbClr val="FFD611"/>
      </a:accent3>
      <a:accent4>
        <a:srgbClr val="85B6E2"/>
      </a:accent4>
      <a:accent5>
        <a:srgbClr val="62CBC5"/>
      </a:accent5>
      <a:accent6>
        <a:srgbClr val="7F7878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Queen Mary">
      <a:dk1>
        <a:srgbClr val="21386A"/>
      </a:dk1>
      <a:lt1>
        <a:sysClr val="window" lastClr="FFFFFF"/>
      </a:lt1>
      <a:dk2>
        <a:srgbClr val="21386A"/>
      </a:dk2>
      <a:lt2>
        <a:srgbClr val="D8D8D8"/>
      </a:lt2>
      <a:accent1>
        <a:srgbClr val="123181"/>
      </a:accent1>
      <a:accent2>
        <a:srgbClr val="792273"/>
      </a:accent2>
      <a:accent3>
        <a:srgbClr val="2DB8C5"/>
      </a:accent3>
      <a:accent4>
        <a:srgbClr val="CDA60C"/>
      </a:accent4>
      <a:accent5>
        <a:srgbClr val="BD1C1C"/>
      </a:accent5>
      <a:accent6>
        <a:srgbClr val="73B82B"/>
      </a:accent6>
      <a:hlink>
        <a:srgbClr val="E6007E"/>
      </a:hlink>
      <a:folHlink>
        <a:srgbClr val="2DB8C5"/>
      </a:folHlink>
    </a:clrScheme>
    <a:fontScheme name="Queen Mar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haredContentType xmlns="Microsoft.SharePoint.Taxonomy.ContentTypeSync" SourceId="9c18f9b8-5ae4-4f0b-a238-a922c51e2dda" ContentTypeId="0x0101005EA864BF41DF8A41860E925F5B29BCF5" PreviousValue="false"/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QMUL Document" ma:contentTypeID="0x0101005EA864BF41DF8A41860E925F5B29BCF500AD04A85D9458C94DBE97317C2C8DFF5C" ma:contentTypeVersion="47" ma:contentTypeDescription="" ma:contentTypeScope="" ma:versionID="84b85afe30cd216f72b1f31d240d098a">
  <xsd:schema xmlns:xsd="http://www.w3.org/2001/XMLSchema" xmlns:xs="http://www.w3.org/2001/XMLSchema" xmlns:p="http://schemas.microsoft.com/office/2006/metadata/properties" xmlns:ns1="http://schemas.microsoft.com/sharepoint/v3" xmlns:ns2="d5efd484-15aa-41a0-83f6-0646502cb6d6" xmlns:ns3="45ae7f3d-bcd0-4e4b-af93-f03a9fbb19b5" xmlns:ns4="6649982f-b66b-4072-8006-4697fed55f9d" targetNamespace="http://schemas.microsoft.com/office/2006/metadata/properties" ma:root="true" ma:fieldsID="f75864c6b267cfba0c58cbf1e38d5b72" ns1:_="" ns2:_="" ns3:_="" ns4:_="">
    <xsd:import namespace="http://schemas.microsoft.com/sharepoint/v3"/>
    <xsd:import namespace="d5efd484-15aa-41a0-83f6-0646502cb6d6"/>
    <xsd:import namespace="45ae7f3d-bcd0-4e4b-af93-f03a9fbb19b5"/>
    <xsd:import namespace="6649982f-b66b-4072-8006-4697fed55f9d"/>
    <xsd:element name="properties">
      <xsd:complexType>
        <xsd:sequence>
          <xsd:element name="documentManagement">
            <xsd:complexType>
              <xsd:all>
                <xsd:element ref="ns1:QMULDocumentStatusTaxHTField0" minOccurs="0"/>
                <xsd:element ref="ns1:QMULDepartmentTaxHTField0" minOccurs="0"/>
                <xsd:element ref="ns1:QMULSchoolTaxHTField0" minOccurs="0"/>
                <xsd:element ref="ns1:QMULDocumentTypeTaxHTField0" minOccurs="0"/>
                <xsd:element ref="ns1:QMULLocationTaxHTField0" minOccurs="0"/>
                <xsd:element ref="ns1:QMULInformationClassificationTaxHTField0" minOccurs="0"/>
                <xsd:element ref="ns1:QMULAcademicYear" minOccurs="0"/>
                <xsd:element ref="ns1:QMULProject" minOccurs="0"/>
                <xsd:element ref="ns1:QMULReviewDate" minOccurs="0"/>
                <xsd:element ref="ns1:QMULOwner" minOccurs="0"/>
                <xsd:element ref="ns2:TaxKeywordTaxHTField" minOccurs="0"/>
                <xsd:element ref="ns2:TaxCatchAll" minOccurs="0"/>
                <xsd:element ref="ns2:TaxCatchAllLabel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4:SharedWithUsers" minOccurs="0"/>
                <xsd:element ref="ns4:SharedWithDetails" minOccurs="0"/>
                <xsd:element ref="ns3:MediaServiceLocation" minOccurs="0"/>
                <xsd:element ref="ns3:MediaLengthInSeconds" minOccurs="0"/>
                <xsd:element ref="ns3:lcf76f155ced4ddcb4097134ff3c332f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QMULDocumentStatusTaxHTField0" ma:index="8" nillable="true" ma:taxonomy="true" ma:internalName="QMULDocumentStatusTaxHTField0" ma:taxonomyFieldName="QMULDocumentStatus" ma:displayName="Document Status" ma:default="" ma:fieldId="{083bdfb7-9f4e-4bc9-b582-62ed6b950f9e}" ma:sspId="9c18f9b8-5ae4-4f0b-a238-a922c51e2dda" ma:termSetId="780aba48-6c17-4ca0-84b9-f0207a09563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QMULDepartmentTaxHTField0" ma:index="10" nillable="true" ma:taxonomy="true" ma:internalName="QMULDepartmentTaxHTField0" ma:taxonomyFieldName="QMULDepartment" ma:displayName="Department" ma:readOnly="false" ma:default="" ma:fieldId="{2a7d89f9-5f8e-4c42-ab4f-aa1fc3002ea0}" ma:sspId="9c18f9b8-5ae4-4f0b-a238-a922c51e2dda" ma:termSetId="28874c57-2df5-45e8-a804-d15afc96d4e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QMULSchoolTaxHTField0" ma:index="12" nillable="true" ma:taxonomy="true" ma:internalName="QMULSchoolTaxHTField0" ma:taxonomyFieldName="QMULSchool" ma:displayName="School" ma:readOnly="false" ma:default="" ma:fieldId="{46346f8e-3161-4021-8b14-3dcca2e3ca8d}" ma:sspId="9c18f9b8-5ae4-4f0b-a238-a922c51e2dda" ma:termSetId="0f9f7e9f-7d6b-4cae-9193-a3e3200f87d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QMULDocumentTypeTaxHTField0" ma:index="14" nillable="true" ma:taxonomy="true" ma:internalName="QMULDocumentTypeTaxHTField0" ma:taxonomyFieldName="QMULDocumentType" ma:displayName="Document Type" ma:default="" ma:fieldId="{2596c3af-0d77-4ea4-a15d-d3f71457b096}" ma:sspId="9c18f9b8-5ae4-4f0b-a238-a922c51e2dda" ma:termSetId="8ec3f1bd-c4f8-46a7-ae88-878ed3be39d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QMULLocationTaxHTField0" ma:index="16" nillable="true" ma:taxonomy="true" ma:internalName="QMULLocationTaxHTField0" ma:taxonomyFieldName="QMULLocation" ma:displayName="Location" ma:default="" ma:fieldId="{29b985f4-a05e-4f39-b5da-e9fb81ddaa79}" ma:sspId="9c18f9b8-5ae4-4f0b-a238-a922c51e2dda" ma:termSetId="5327f1c4-618f-4317-b197-fc29da39fa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QMULInformationClassificationTaxHTField0" ma:index="18" nillable="true" ma:taxonomy="true" ma:internalName="QMULInformationClassificationTaxHTField0" ma:taxonomyFieldName="QMULInformationClassification" ma:displayName="Information Classification" ma:default="1;#Protect|9124d8d9-0c1c-41e9-aa14-aba001e9a028" ma:fieldId="{57b3469a-2ea1-4a06-a2d1-c99ce62a5d6f}" ma:sspId="9c18f9b8-5ae4-4f0b-a238-a922c51e2dda" ma:termSetId="a3d7b326-4e5e-4e73-95fa-6245adfab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QMULAcademicYear" ma:index="20" nillable="true" ma:displayName="Academic Year" ma:decimals="0" ma:internalName="QMULAcademicYear" ma:percentage="FALSE">
      <xsd:simpleType>
        <xsd:restriction base="dms:Number">
          <xsd:maxInclusive value="9999"/>
          <xsd:minInclusive value="1000"/>
        </xsd:restriction>
      </xsd:simpleType>
    </xsd:element>
    <xsd:element name="QMULProject" ma:index="21" nillable="true" ma:displayName="Project" ma:internalName="QMULProject">
      <xsd:simpleType>
        <xsd:restriction base="dms:Text">
          <xsd:maxLength value="255"/>
        </xsd:restriction>
      </xsd:simpleType>
    </xsd:element>
    <xsd:element name="QMULReviewDate" ma:index="22" nillable="true" ma:displayName="Review Date" ma:format="DateOnly" ma:internalName="QMULReviewDate">
      <xsd:simpleType>
        <xsd:restriction base="dms:DateTime"/>
      </xsd:simpleType>
    </xsd:element>
    <xsd:element name="QMULOwner" ma:index="23" nillable="true" ma:displayName="Owner" ma:list="UserInfo" ma:SharePointGroup="0" ma:internalName="QMULOwne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efd484-15aa-41a0-83f6-0646502cb6d6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24" nillable="true" ma:taxonomy="true" ma:internalName="TaxKeywordTaxHTField" ma:taxonomyFieldName="TaxKeyword" ma:displayName="Enterprise Keywords" ma:fieldId="{23f27201-bee3-471e-b2e7-b64fd8b7ca38}" ma:taxonomyMulti="true" ma:sspId="9c18f9b8-5ae4-4f0b-a238-a922c51e2dda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26" nillable="true" ma:displayName="Taxonomy Catch All Column" ma:hidden="true" ma:list="{2a7529b9-a3eb-44e9-919b-0c3dc59600a2}" ma:internalName="TaxCatchAll" ma:showField="CatchAllData" ma:web="6649982f-b66b-4072-8006-4697fed55f9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27" nillable="true" ma:displayName="Taxonomy Catch All Column1" ma:hidden="true" ma:list="{2a7529b9-a3eb-44e9-919b-0c3dc59600a2}" ma:internalName="TaxCatchAllLabel" ma:readOnly="true" ma:showField="CatchAllDataLabel" ma:web="6649982f-b66b-4072-8006-4697fed55f9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ae7f3d-bcd0-4e4b-af93-f03a9fbb19b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2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3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32" nillable="true" ma:displayName="Tags" ma:internalName="MediaServiceAutoTags" ma:readOnly="true">
      <xsd:simpleType>
        <xsd:restriction base="dms:Text"/>
      </xsd:simpleType>
    </xsd:element>
    <xsd:element name="MediaServiceOCR" ma:index="3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3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3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39" nillable="true" ma:displayName="Location" ma:internalName="MediaServiceLocation" ma:readOnly="true">
      <xsd:simpleType>
        <xsd:restriction base="dms:Text"/>
      </xsd:simpleType>
    </xsd:element>
    <xsd:element name="MediaLengthInSeconds" ma:index="4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42" nillable="true" ma:taxonomy="true" ma:internalName="lcf76f155ced4ddcb4097134ff3c332f" ma:taxonomyFieldName="MediaServiceImageTags" ma:displayName="Image Tags" ma:readOnly="false" ma:fieldId="{5cf76f15-5ced-4ddc-b409-7134ff3c332f}" ma:taxonomyMulti="true" ma:sspId="9c18f9b8-5ae4-4f0b-a238-a922c51e2dd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4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4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4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49982f-b66b-4072-8006-4697fed55f9d" elementFormDefault="qualified">
    <xsd:import namespace="http://schemas.microsoft.com/office/2006/documentManagement/types"/>
    <xsd:import namespace="http://schemas.microsoft.com/office/infopath/2007/PartnerControls"/>
    <xsd:element name="SharedWithUsers" ma:index="3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5efd484-15aa-41a0-83f6-0646502cb6d6">
      <Value>1</Value>
    </TaxCatchAll>
    <QMULInformationClassificationTaxHTField0 xmlns="http://schemas.microsoft.com/sharepoint/v3">
      <Terms xmlns="http://schemas.microsoft.com/office/infopath/2007/PartnerControls">
        <TermInfo xmlns="http://schemas.microsoft.com/office/infopath/2007/PartnerControls">
          <TermName xmlns="http://schemas.microsoft.com/office/infopath/2007/PartnerControls">Protect</TermName>
          <TermId xmlns="http://schemas.microsoft.com/office/infopath/2007/PartnerControls">9124d8d9-0c1c-41e9-aa14-aba001e9a028</TermId>
        </TermInfo>
      </Terms>
    </QMULInformationClassificationTaxHTField0>
    <TaxKeywordTaxHTField xmlns="d5efd484-15aa-41a0-83f6-0646502cb6d6">
      <Terms xmlns="http://schemas.microsoft.com/office/infopath/2007/PartnerControls"/>
    </TaxKeywordTaxHTField>
    <QMULSchoolTaxHTField0 xmlns="http://schemas.microsoft.com/sharepoint/v3">
      <Terms xmlns="http://schemas.microsoft.com/office/infopath/2007/PartnerControls"/>
    </QMULSchoolTaxHTField0>
    <QMULDocumentTypeTaxHTField0 xmlns="http://schemas.microsoft.com/sharepoint/v3">
      <Terms xmlns="http://schemas.microsoft.com/office/infopath/2007/PartnerControls"/>
    </QMULDocumentTypeTaxHTField0>
    <QMULReviewDate xmlns="http://schemas.microsoft.com/sharepoint/v3" xsi:nil="true"/>
    <lcf76f155ced4ddcb4097134ff3c332f xmlns="45ae7f3d-bcd0-4e4b-af93-f03a9fbb19b5">
      <Terms xmlns="http://schemas.microsoft.com/office/infopath/2007/PartnerControls"/>
    </lcf76f155ced4ddcb4097134ff3c332f>
    <QMULOwner xmlns="http://schemas.microsoft.com/sharepoint/v3">
      <UserInfo>
        <DisplayName/>
        <AccountId xsi:nil="true"/>
        <AccountType/>
      </UserInfo>
    </QMULOwner>
    <QMULDepartmentTaxHTField0 xmlns="http://schemas.microsoft.com/sharepoint/v3">
      <Terms xmlns="http://schemas.microsoft.com/office/infopath/2007/PartnerControls"/>
    </QMULDepartmentTaxHTField0>
    <QMULAcademicYear xmlns="http://schemas.microsoft.com/sharepoint/v3" xsi:nil="true"/>
    <QMULLocationTaxHTField0 xmlns="http://schemas.microsoft.com/sharepoint/v3">
      <Terms xmlns="http://schemas.microsoft.com/office/infopath/2007/PartnerControls"/>
    </QMULLocationTaxHTField0>
    <QMULDocumentStatusTaxHTField0 xmlns="http://schemas.microsoft.com/sharepoint/v3">
      <Terms xmlns="http://schemas.microsoft.com/office/infopath/2007/PartnerControls"/>
    </QMULDocumentStatusTaxHTField0>
    <QMULProject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8069F142-4DA7-4B45-A568-C1DF40445D4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601853E-C107-464C-8076-9AF712BD5586}">
  <ds:schemaRefs>
    <ds:schemaRef ds:uri="Microsoft.SharePoint.Taxonomy.ContentTypeSync"/>
  </ds:schemaRefs>
</ds:datastoreItem>
</file>

<file path=customXml/itemProps3.xml><?xml version="1.0" encoding="utf-8"?>
<ds:datastoreItem xmlns:ds="http://schemas.openxmlformats.org/officeDocument/2006/customXml" ds:itemID="{AEDA4731-9DA3-418C-BB22-C1E485F0645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d5efd484-15aa-41a0-83f6-0646502cb6d6"/>
    <ds:schemaRef ds:uri="45ae7f3d-bcd0-4e4b-af93-f03a9fbb19b5"/>
    <ds:schemaRef ds:uri="6649982f-b66b-4072-8006-4697fed55f9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106FD64C-1711-4635-847A-8EAF44CCA8A5}">
  <ds:schemaRefs>
    <ds:schemaRef ds:uri="d5efd484-15aa-41a0-83f6-0646502cb6d6"/>
    <ds:schemaRef ds:uri="http://purl.org/dc/terms/"/>
    <ds:schemaRef ds:uri="http://schemas.microsoft.com/office/infopath/2007/PartnerControls"/>
    <ds:schemaRef ds:uri="http://purl.org/dc/dcmitype/"/>
    <ds:schemaRef ds:uri="http://schemas.microsoft.com/office/2006/metadata/properties"/>
    <ds:schemaRef ds:uri="http://schemas.openxmlformats.org/package/2006/metadata/core-properties"/>
    <ds:schemaRef ds:uri="6649982f-b66b-4072-8006-4697fed55f9d"/>
    <ds:schemaRef ds:uri="http://purl.org/dc/elements/1.1/"/>
    <ds:schemaRef ds:uri="http://schemas.microsoft.com/office/2006/documentManagement/types"/>
    <ds:schemaRef ds:uri="45ae7f3d-bcd0-4e4b-af93-f03a9fbb19b5"/>
    <ds:schemaRef ds:uri="http://schemas.microsoft.com/sharepoint/v3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1196</TotalTime>
  <Words>782</Words>
  <Application>Microsoft Macintosh PowerPoint</Application>
  <PresentationFormat>On-screen Show (16:9)</PresentationFormat>
  <Paragraphs>203</Paragraphs>
  <Slides>26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4 Text</vt:lpstr>
      <vt:lpstr>Arial</vt:lpstr>
      <vt:lpstr>Calibri</vt:lpstr>
      <vt:lpstr>Channel 4 Chadwick</vt:lpstr>
      <vt:lpstr>Source Sans Pro</vt:lpstr>
      <vt:lpstr>Office Theme</vt:lpstr>
      <vt:lpstr>1_Custom Design</vt:lpstr>
      <vt:lpstr>2_Custom Design</vt:lpstr>
      <vt:lpstr>Presenting inclusively</vt:lpstr>
      <vt:lpstr>Click to add title –  Source Sans Bold 40pt</vt:lpstr>
      <vt:lpstr>1. Click to add title –  Source Sans Bold 40pt</vt:lpstr>
      <vt:lpstr>2. Click to add title –  Source Sans Bold 40pt</vt:lpstr>
      <vt:lpstr>3. Click to add title –  Source Sans Bold 40pt</vt:lpstr>
      <vt:lpstr>4. Click to add title –  Source Sans Bold 40pt</vt:lpstr>
      <vt:lpstr>5. Click to add title –  Source Sans Bold 40pt</vt:lpstr>
      <vt:lpstr>6. Click to add title –  Source Sans Bold 40pt</vt:lpstr>
      <vt:lpstr>1. Click to add title – Source Sans Bold 25pt</vt:lpstr>
      <vt:lpstr>2. Click to add title – Source Sans Bold 25pt</vt:lpstr>
      <vt:lpstr>3. Click to add title – Source Sans Bold 25pt</vt:lpstr>
      <vt:lpstr>4. Click to add title – Source Sans Bold 25pt</vt:lpstr>
      <vt:lpstr>5. Click to add title – Source Sans Bold 25pt</vt:lpstr>
      <vt:lpstr>Click to add title – Source Sans Bold 25pt</vt:lpstr>
      <vt:lpstr>6. Click to add title – Source Sans Bold 25pt</vt:lpstr>
      <vt:lpstr>7. Click to add title – Source Sans Bold 25pt</vt:lpstr>
      <vt:lpstr>8. Click to add title – Source Sans Bold 25pt</vt:lpstr>
      <vt:lpstr>9. Click to add title – Source Sans Bold 25pt</vt:lpstr>
      <vt:lpstr>Image slide</vt:lpstr>
      <vt:lpstr>10. Click to add title – Source Sans Bold 25pt</vt:lpstr>
      <vt:lpstr>11. Click to add title – Source Sans Bold 25pt</vt:lpstr>
      <vt:lpstr>12. Click to add title – Source Sans Bold 25pt</vt:lpstr>
      <vt:lpstr>13. Click to add title – Source Sans Bold 25pt</vt:lpstr>
      <vt:lpstr>Click to edit slide title (up to 2 lines) –  Source Sans Bold 25pt title</vt:lpstr>
      <vt:lpstr>Thank you</vt:lpstr>
      <vt:lpstr>End slide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 J</dc:creator>
  <cp:lastModifiedBy>Matthew Dunbar</cp:lastModifiedBy>
  <cp:revision>92</cp:revision>
  <dcterms:created xsi:type="dcterms:W3CDTF">2020-06-18T12:08:25Z</dcterms:created>
  <dcterms:modified xsi:type="dcterms:W3CDTF">2025-05-13T14:49:17Z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0x0101005EA864BF41DF8A41860E925F5B29BCF500AD04A85D9458C94DBE97317C2C8DFF5C</vt:lpwstr>
  </property>
  <property fmtid="{D5CDD505-2E9C-101B-9397-08002B2CF9AE}" pid="3" name="QMULInformationClassification">
    <vt:lpwstr>1;#Protect|9124d8d9-0c1c-41e9-aa14-aba001e9a028</vt:lpwstr>
  </property>
  <property fmtid="{D5CDD505-2E9C-101B-9397-08002B2CF9AE}" pid="4" name="TaxKeyword">
    <vt:lpwstr/>
  </property>
  <property fmtid="{D5CDD505-2E9C-101B-9397-08002B2CF9AE}" pid="5" name="QMULDocumentStatus">
    <vt:lpwstr/>
  </property>
  <property fmtid="{D5CDD505-2E9C-101B-9397-08002B2CF9AE}" pid="6" name="MediaServiceImageTags">
    <vt:lpwstr/>
  </property>
  <property fmtid="{D5CDD505-2E9C-101B-9397-08002B2CF9AE}" pid="7" name="QMULLocation">
    <vt:lpwstr/>
  </property>
  <property fmtid="{D5CDD505-2E9C-101B-9397-08002B2CF9AE}" pid="8" name="QMULDepartment">
    <vt:lpwstr/>
  </property>
  <property fmtid="{D5CDD505-2E9C-101B-9397-08002B2CF9AE}" pid="9" name="QMULDocumentType">
    <vt:lpwstr/>
  </property>
  <property fmtid="{D5CDD505-2E9C-101B-9397-08002B2CF9AE}" pid="10" name="QMULSchool">
    <vt:lpwstr/>
  </property>
</Properties>
</file>