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6" r:id="rId5"/>
  </p:sldMasterIdLst>
  <p:sldIdLst>
    <p:sldId id="256" r:id="rId6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E2EF89-BF28-3444-B11E-B8BF9FEF63B2}" v="5" dt="2025-03-28T12:18:12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327"/>
  </p:normalViewPr>
  <p:slideViewPr>
    <p:cSldViewPr snapToGrid="0">
      <p:cViewPr>
        <p:scale>
          <a:sx n="45" d="100"/>
          <a:sy n="45" d="100"/>
        </p:scale>
        <p:origin x="235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F16B-73CC-D042-A18D-ED584F7E60C1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6E897-1F7C-A441-86C1-95D150576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4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01">
          <p15:clr>
            <a:srgbClr val="FBAE40"/>
          </p15:clr>
        </p15:guide>
        <p15:guide id="2" pos="43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813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0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2901"/>
            <a:ext cx="11830050" cy="331421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263268"/>
            <a:ext cx="5831087" cy="92123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74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3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24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77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29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764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2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3/28/25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3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38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8A148D-4D4D-02CA-CB01-88906B734278}"/>
              </a:ext>
            </a:extLst>
          </p:cNvPr>
          <p:cNvSpPr txBox="1"/>
          <p:nvPr/>
        </p:nvSpPr>
        <p:spPr>
          <a:xfrm>
            <a:off x="2209568" y="4829069"/>
            <a:ext cx="10374888" cy="1655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61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Text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B100D5-99A7-E7D9-71BF-1104E8CCE361}"/>
              </a:ext>
            </a:extLst>
          </p:cNvPr>
          <p:cNvSpPr txBox="1"/>
          <p:nvPr/>
        </p:nvSpPr>
        <p:spPr>
          <a:xfrm>
            <a:off x="2209568" y="6936938"/>
            <a:ext cx="10374888" cy="1030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95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Extra text goes here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3CF128A-6D02-AC31-E514-3649AD206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-1418077"/>
            <a:ext cx="6243027" cy="624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80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7" ma:contentTypeDescription="" ma:contentTypeScope="" ma:versionID="84b85afe30cd216f72b1f31d240d098a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f75864c6b267cfba0c58cbf1e38d5b72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TaxCatchAll xmlns="d5efd484-15aa-41a0-83f6-0646502cb6d6">
      <Value>1</Value>
    </TaxCatchAll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935A19C-360B-49A7-BF7E-6DD6653C710C}"/>
</file>

<file path=customXml/itemProps2.xml><?xml version="1.0" encoding="utf-8"?>
<ds:datastoreItem xmlns:ds="http://schemas.openxmlformats.org/officeDocument/2006/customXml" ds:itemID="{D6942F94-A30F-429E-BB1A-1A86A7EFA7B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FEF742E6-7C3B-46DF-86E9-2D183E359F6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B111DEE-6564-4981-A503-47D997856702}">
  <ds:schemaRefs>
    <ds:schemaRef ds:uri="http://schemas.microsoft.com/office/2006/documentManagement/types"/>
    <ds:schemaRef ds:uri="http://purl.org/dc/dcmitype/"/>
    <ds:schemaRef ds:uri="http://schemas.microsoft.com/sharepoint/v3"/>
    <ds:schemaRef ds:uri="http://schemas.openxmlformats.org/package/2006/metadata/core-properties"/>
    <ds:schemaRef ds:uri="http://purl.org/dc/elements/1.1/"/>
    <ds:schemaRef ds:uri="http://purl.org/dc/terms/"/>
    <ds:schemaRef ds:uri="d5efd484-15aa-41a0-83f6-0646502cb6d6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6649982f-b66b-4072-8006-4697fed55f9d"/>
    <ds:schemaRef ds:uri="45ae7f3d-bcd0-4e4b-af93-f03a9fbb19b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</TotalTime>
  <Words>7</Words>
  <Application>Microsoft Macintosh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Source Sans Pro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Dunbar</dc:creator>
  <cp:lastModifiedBy>Matthew Dunbar</cp:lastModifiedBy>
  <cp:revision>10</cp:revision>
  <dcterms:created xsi:type="dcterms:W3CDTF">2023-11-22T12:48:27Z</dcterms:created>
  <dcterms:modified xsi:type="dcterms:W3CDTF">2025-03-28T12:18:40Z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0x0101005EA864BF41DF8A41860E925F5B29BCF500AD04A85D9458C94DBE97317C2C8DFF5C</vt:lpwstr>
  </property>
  <property fmtid="{D5CDD505-2E9C-101B-9397-08002B2CF9AE}" pid="3" name="TaxKeyword">
    <vt:lpwstr/>
  </property>
  <property fmtid="{D5CDD505-2E9C-101B-9397-08002B2CF9AE}" pid="4" name="QMULDocumentStatus">
    <vt:lpwstr/>
  </property>
  <property fmtid="{D5CDD505-2E9C-101B-9397-08002B2CF9AE}" pid="5" name="MediaServiceImageTags">
    <vt:lpwstr/>
  </property>
  <property fmtid="{D5CDD505-2E9C-101B-9397-08002B2CF9AE}" pid="6" name="QMULInformationClassification">
    <vt:lpwstr>1;#Protect|9124d8d9-0c1c-41e9-aa14-aba001e9a028</vt:lpwstr>
  </property>
  <property fmtid="{D5CDD505-2E9C-101B-9397-08002B2CF9AE}" pid="7" name="QMULLocation">
    <vt:lpwstr/>
  </property>
  <property fmtid="{D5CDD505-2E9C-101B-9397-08002B2CF9AE}" pid="8" name="QMULDocumentType">
    <vt:lpwstr/>
  </property>
  <property fmtid="{D5CDD505-2E9C-101B-9397-08002B2CF9AE}" pid="9" name="QMULSchool">
    <vt:lpwstr/>
  </property>
  <property fmtid="{D5CDD505-2E9C-101B-9397-08002B2CF9AE}" pid="10" name="QMULDepartment">
    <vt:lpwstr/>
  </property>
</Properties>
</file>