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887788" cy="6911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7" userDrawn="1">
          <p15:clr>
            <a:srgbClr val="A4A3A4"/>
          </p15:clr>
        </p15:guide>
        <p15:guide id="2" pos="122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37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howGuides="1">
      <p:cViewPr varScale="1">
        <p:scale>
          <a:sx n="116" d="100"/>
          <a:sy n="116" d="100"/>
        </p:scale>
        <p:origin x="2672" y="184"/>
      </p:cViewPr>
      <p:guideLst>
        <p:guide orient="horz" pos="2177"/>
        <p:guide pos="122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4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1584" y="1131197"/>
            <a:ext cx="3304620" cy="2406391"/>
          </a:xfrm>
        </p:spPr>
        <p:txBody>
          <a:bodyPr anchor="b"/>
          <a:lstStyle>
            <a:lvl1pPr algn="ctr">
              <a:defRPr sz="255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74" y="3630388"/>
            <a:ext cx="2915841" cy="1668793"/>
          </a:xfrm>
        </p:spPr>
        <p:txBody>
          <a:bodyPr/>
          <a:lstStyle>
            <a:lvl1pPr marL="0" indent="0" algn="ctr">
              <a:buNone/>
              <a:defRPr sz="1020"/>
            </a:lvl1pPr>
            <a:lvl2pPr marL="194401" indent="0" algn="ctr">
              <a:buNone/>
              <a:defRPr sz="850"/>
            </a:lvl2pPr>
            <a:lvl3pPr marL="388803" indent="0" algn="ctr">
              <a:buNone/>
              <a:defRPr sz="765"/>
            </a:lvl3pPr>
            <a:lvl4pPr marL="583204" indent="0" algn="ctr">
              <a:buNone/>
              <a:defRPr sz="680"/>
            </a:lvl4pPr>
            <a:lvl5pPr marL="777606" indent="0" algn="ctr">
              <a:buNone/>
              <a:defRPr sz="680"/>
            </a:lvl5pPr>
            <a:lvl6pPr marL="972007" indent="0" algn="ctr">
              <a:buNone/>
              <a:defRPr sz="680"/>
            </a:lvl6pPr>
            <a:lvl7pPr marL="1166409" indent="0" algn="ctr">
              <a:buNone/>
              <a:defRPr sz="680"/>
            </a:lvl7pPr>
            <a:lvl8pPr marL="1360810" indent="0" algn="ctr">
              <a:buNone/>
              <a:defRPr sz="680"/>
            </a:lvl8pPr>
            <a:lvl9pPr marL="1555212" indent="0" algn="ctr">
              <a:buNone/>
              <a:defRPr sz="68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93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703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261" y="1723196"/>
            <a:ext cx="3353217" cy="2875189"/>
          </a:xfrm>
        </p:spPr>
        <p:txBody>
          <a:bodyPr anchor="b"/>
          <a:lstStyle>
            <a:lvl1pPr>
              <a:defRPr sz="255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5261" y="4625585"/>
            <a:ext cx="3353217" cy="1511994"/>
          </a:xfrm>
        </p:spPr>
        <p:txBody>
          <a:bodyPr/>
          <a:lstStyle>
            <a:lvl1pPr marL="0" indent="0">
              <a:buNone/>
              <a:defRPr sz="1020">
                <a:solidFill>
                  <a:schemeClr val="tx1">
                    <a:tint val="82000"/>
                  </a:schemeClr>
                </a:solidFill>
              </a:defRPr>
            </a:lvl1pPr>
            <a:lvl2pPr marL="194401" indent="0">
              <a:buNone/>
              <a:defRPr sz="850">
                <a:solidFill>
                  <a:schemeClr val="tx1">
                    <a:tint val="82000"/>
                  </a:schemeClr>
                </a:solidFill>
              </a:defRPr>
            </a:lvl2pPr>
            <a:lvl3pPr marL="388803" indent="0">
              <a:buNone/>
              <a:defRPr sz="765">
                <a:solidFill>
                  <a:schemeClr val="tx1">
                    <a:tint val="82000"/>
                  </a:schemeClr>
                </a:solidFill>
              </a:defRPr>
            </a:lvl3pPr>
            <a:lvl4pPr marL="583204" indent="0">
              <a:buNone/>
              <a:defRPr sz="680">
                <a:solidFill>
                  <a:schemeClr val="tx1">
                    <a:tint val="82000"/>
                  </a:schemeClr>
                </a:solidFill>
              </a:defRPr>
            </a:lvl4pPr>
            <a:lvl5pPr marL="777606" indent="0">
              <a:buNone/>
              <a:defRPr sz="680">
                <a:solidFill>
                  <a:schemeClr val="tx1">
                    <a:tint val="82000"/>
                  </a:schemeClr>
                </a:solidFill>
              </a:defRPr>
            </a:lvl5pPr>
            <a:lvl6pPr marL="972007" indent="0">
              <a:buNone/>
              <a:defRPr sz="680">
                <a:solidFill>
                  <a:schemeClr val="tx1">
                    <a:tint val="82000"/>
                  </a:schemeClr>
                </a:solidFill>
              </a:defRPr>
            </a:lvl6pPr>
            <a:lvl7pPr marL="1166409" indent="0">
              <a:buNone/>
              <a:defRPr sz="680">
                <a:solidFill>
                  <a:schemeClr val="tx1">
                    <a:tint val="82000"/>
                  </a:schemeClr>
                </a:solidFill>
              </a:defRPr>
            </a:lvl7pPr>
            <a:lvl8pPr marL="1360810" indent="0">
              <a:buNone/>
              <a:defRPr sz="680">
                <a:solidFill>
                  <a:schemeClr val="tx1">
                    <a:tint val="82000"/>
                  </a:schemeClr>
                </a:solidFill>
              </a:defRPr>
            </a:lvl8pPr>
            <a:lvl9pPr marL="1555212" indent="0">
              <a:buNone/>
              <a:defRPr sz="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875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7285" y="1839993"/>
            <a:ext cx="1652310" cy="43855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68193" y="1839993"/>
            <a:ext cx="1652310" cy="438558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40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792" y="368000"/>
            <a:ext cx="3353217" cy="133599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7792" y="1694395"/>
            <a:ext cx="1644716" cy="830396"/>
          </a:xfrm>
        </p:spPr>
        <p:txBody>
          <a:bodyPr anchor="b"/>
          <a:lstStyle>
            <a:lvl1pPr marL="0" indent="0">
              <a:buNone/>
              <a:defRPr sz="1020" b="1"/>
            </a:lvl1pPr>
            <a:lvl2pPr marL="194401" indent="0">
              <a:buNone/>
              <a:defRPr sz="850" b="1"/>
            </a:lvl2pPr>
            <a:lvl3pPr marL="388803" indent="0">
              <a:buNone/>
              <a:defRPr sz="765" b="1"/>
            </a:lvl3pPr>
            <a:lvl4pPr marL="583204" indent="0">
              <a:buNone/>
              <a:defRPr sz="680" b="1"/>
            </a:lvl4pPr>
            <a:lvl5pPr marL="777606" indent="0">
              <a:buNone/>
              <a:defRPr sz="680" b="1"/>
            </a:lvl5pPr>
            <a:lvl6pPr marL="972007" indent="0">
              <a:buNone/>
              <a:defRPr sz="680" b="1"/>
            </a:lvl6pPr>
            <a:lvl7pPr marL="1166409" indent="0">
              <a:buNone/>
              <a:defRPr sz="680" b="1"/>
            </a:lvl7pPr>
            <a:lvl8pPr marL="1360810" indent="0">
              <a:buNone/>
              <a:defRPr sz="680" b="1"/>
            </a:lvl8pPr>
            <a:lvl9pPr marL="1555212" indent="0">
              <a:buNone/>
              <a:defRPr sz="68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7792" y="2524791"/>
            <a:ext cx="1644716" cy="37135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968193" y="1694395"/>
            <a:ext cx="1652816" cy="830396"/>
          </a:xfrm>
        </p:spPr>
        <p:txBody>
          <a:bodyPr anchor="b"/>
          <a:lstStyle>
            <a:lvl1pPr marL="0" indent="0">
              <a:buNone/>
              <a:defRPr sz="1020" b="1"/>
            </a:lvl1pPr>
            <a:lvl2pPr marL="194401" indent="0">
              <a:buNone/>
              <a:defRPr sz="850" b="1"/>
            </a:lvl2pPr>
            <a:lvl3pPr marL="388803" indent="0">
              <a:buNone/>
              <a:defRPr sz="765" b="1"/>
            </a:lvl3pPr>
            <a:lvl4pPr marL="583204" indent="0">
              <a:buNone/>
              <a:defRPr sz="680" b="1"/>
            </a:lvl4pPr>
            <a:lvl5pPr marL="777606" indent="0">
              <a:buNone/>
              <a:defRPr sz="680" b="1"/>
            </a:lvl5pPr>
            <a:lvl6pPr marL="972007" indent="0">
              <a:buNone/>
              <a:defRPr sz="680" b="1"/>
            </a:lvl6pPr>
            <a:lvl7pPr marL="1166409" indent="0">
              <a:buNone/>
              <a:defRPr sz="680" b="1"/>
            </a:lvl7pPr>
            <a:lvl8pPr marL="1360810" indent="0">
              <a:buNone/>
              <a:defRPr sz="680" b="1"/>
            </a:lvl8pPr>
            <a:lvl9pPr marL="1555212" indent="0">
              <a:buNone/>
              <a:defRPr sz="68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68193" y="2524791"/>
            <a:ext cx="1652816" cy="37135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35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571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03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792" y="460798"/>
            <a:ext cx="1253913" cy="1612794"/>
          </a:xfrm>
        </p:spPr>
        <p:txBody>
          <a:bodyPr anchor="b"/>
          <a:lstStyle>
            <a:lvl1pPr>
              <a:defRPr sz="136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2816" y="995198"/>
            <a:ext cx="1968193" cy="4911982"/>
          </a:xfrm>
        </p:spPr>
        <p:txBody>
          <a:bodyPr/>
          <a:lstStyle>
            <a:lvl1pPr>
              <a:defRPr sz="1361"/>
            </a:lvl1pPr>
            <a:lvl2pPr>
              <a:defRPr sz="1191"/>
            </a:lvl2pPr>
            <a:lvl3pPr>
              <a:defRPr sz="1020"/>
            </a:lvl3pPr>
            <a:lvl4pPr>
              <a:defRPr sz="850"/>
            </a:lvl4pPr>
            <a:lvl5pPr>
              <a:defRPr sz="850"/>
            </a:lvl5pPr>
            <a:lvl6pPr>
              <a:defRPr sz="850"/>
            </a:lvl6pPr>
            <a:lvl7pPr>
              <a:defRPr sz="850"/>
            </a:lvl7pPr>
            <a:lvl8pPr>
              <a:defRPr sz="850"/>
            </a:lvl8pPr>
            <a:lvl9pPr>
              <a:defRPr sz="8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7792" y="2073592"/>
            <a:ext cx="1253913" cy="3841587"/>
          </a:xfrm>
        </p:spPr>
        <p:txBody>
          <a:bodyPr/>
          <a:lstStyle>
            <a:lvl1pPr marL="0" indent="0">
              <a:buNone/>
              <a:defRPr sz="680"/>
            </a:lvl1pPr>
            <a:lvl2pPr marL="194401" indent="0">
              <a:buNone/>
              <a:defRPr sz="595"/>
            </a:lvl2pPr>
            <a:lvl3pPr marL="388803" indent="0">
              <a:buNone/>
              <a:defRPr sz="510"/>
            </a:lvl3pPr>
            <a:lvl4pPr marL="583204" indent="0">
              <a:buNone/>
              <a:defRPr sz="425"/>
            </a:lvl4pPr>
            <a:lvl5pPr marL="777606" indent="0">
              <a:buNone/>
              <a:defRPr sz="425"/>
            </a:lvl5pPr>
            <a:lvl6pPr marL="972007" indent="0">
              <a:buNone/>
              <a:defRPr sz="425"/>
            </a:lvl6pPr>
            <a:lvl7pPr marL="1166409" indent="0">
              <a:buNone/>
              <a:defRPr sz="425"/>
            </a:lvl7pPr>
            <a:lvl8pPr marL="1360810" indent="0">
              <a:buNone/>
              <a:defRPr sz="425"/>
            </a:lvl8pPr>
            <a:lvl9pPr marL="1555212" indent="0">
              <a:buNone/>
              <a:defRPr sz="4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50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792" y="460798"/>
            <a:ext cx="1253913" cy="1612794"/>
          </a:xfrm>
        </p:spPr>
        <p:txBody>
          <a:bodyPr anchor="b"/>
          <a:lstStyle>
            <a:lvl1pPr>
              <a:defRPr sz="136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652816" y="995198"/>
            <a:ext cx="1968193" cy="4911982"/>
          </a:xfrm>
        </p:spPr>
        <p:txBody>
          <a:bodyPr anchor="t"/>
          <a:lstStyle>
            <a:lvl1pPr marL="0" indent="0">
              <a:buNone/>
              <a:defRPr sz="1361"/>
            </a:lvl1pPr>
            <a:lvl2pPr marL="194401" indent="0">
              <a:buNone/>
              <a:defRPr sz="1191"/>
            </a:lvl2pPr>
            <a:lvl3pPr marL="388803" indent="0">
              <a:buNone/>
              <a:defRPr sz="1020"/>
            </a:lvl3pPr>
            <a:lvl4pPr marL="583204" indent="0">
              <a:buNone/>
              <a:defRPr sz="850"/>
            </a:lvl4pPr>
            <a:lvl5pPr marL="777606" indent="0">
              <a:buNone/>
              <a:defRPr sz="850"/>
            </a:lvl5pPr>
            <a:lvl6pPr marL="972007" indent="0">
              <a:buNone/>
              <a:defRPr sz="850"/>
            </a:lvl6pPr>
            <a:lvl7pPr marL="1166409" indent="0">
              <a:buNone/>
              <a:defRPr sz="850"/>
            </a:lvl7pPr>
            <a:lvl8pPr marL="1360810" indent="0">
              <a:buNone/>
              <a:defRPr sz="850"/>
            </a:lvl8pPr>
            <a:lvl9pPr marL="1555212" indent="0">
              <a:buNone/>
              <a:defRPr sz="85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7792" y="2073592"/>
            <a:ext cx="1253913" cy="3841587"/>
          </a:xfrm>
        </p:spPr>
        <p:txBody>
          <a:bodyPr/>
          <a:lstStyle>
            <a:lvl1pPr marL="0" indent="0">
              <a:buNone/>
              <a:defRPr sz="680"/>
            </a:lvl1pPr>
            <a:lvl2pPr marL="194401" indent="0">
              <a:buNone/>
              <a:defRPr sz="595"/>
            </a:lvl2pPr>
            <a:lvl3pPr marL="388803" indent="0">
              <a:buNone/>
              <a:defRPr sz="510"/>
            </a:lvl3pPr>
            <a:lvl4pPr marL="583204" indent="0">
              <a:buNone/>
              <a:defRPr sz="425"/>
            </a:lvl4pPr>
            <a:lvl5pPr marL="777606" indent="0">
              <a:buNone/>
              <a:defRPr sz="425"/>
            </a:lvl5pPr>
            <a:lvl6pPr marL="972007" indent="0">
              <a:buNone/>
              <a:defRPr sz="425"/>
            </a:lvl6pPr>
            <a:lvl7pPr marL="1166409" indent="0">
              <a:buNone/>
              <a:defRPr sz="425"/>
            </a:lvl7pPr>
            <a:lvl8pPr marL="1360810" indent="0">
              <a:buNone/>
              <a:defRPr sz="425"/>
            </a:lvl8pPr>
            <a:lvl9pPr marL="1555212" indent="0">
              <a:buNone/>
              <a:defRPr sz="42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35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51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782199" y="367999"/>
            <a:ext cx="838304" cy="58575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7285" y="367999"/>
            <a:ext cx="2466316" cy="58575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05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7286" y="368000"/>
            <a:ext cx="3353217" cy="13359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7286" y="1839993"/>
            <a:ext cx="3353217" cy="4385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7286" y="6406378"/>
            <a:ext cx="874752" cy="3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1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FD3201-2EA0-1F46-9590-0C2DDA01096F}" type="datetimeFigureOut">
              <a:rPr lang="en-US" smtClean="0"/>
              <a:t>3/21/24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87830" y="6406378"/>
            <a:ext cx="1312128" cy="3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1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745750" y="6406378"/>
            <a:ext cx="874752" cy="367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1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54070D-2B69-1F43-9EC2-307FF6C5E1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996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88803" rtl="0" eaLnBrk="1" latinLnBrk="0" hangingPunct="1">
        <a:lnSpc>
          <a:spcPct val="90000"/>
        </a:lnSpc>
        <a:spcBef>
          <a:spcPct val="0"/>
        </a:spcBef>
        <a:buNone/>
        <a:defRPr sz="187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7201" indent="-97201" algn="l" defTabSz="388803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191" kern="1200">
          <a:solidFill>
            <a:schemeClr val="tx1"/>
          </a:solidFill>
          <a:latin typeface="+mn-lt"/>
          <a:ea typeface="+mn-ea"/>
          <a:cs typeface="+mn-cs"/>
        </a:defRPr>
      </a:lvl1pPr>
      <a:lvl2pPr marL="291602" indent="-97201" algn="l" defTabSz="388803" rtl="0" eaLnBrk="1" latinLnBrk="0" hangingPunct="1">
        <a:lnSpc>
          <a:spcPct val="90000"/>
        </a:lnSpc>
        <a:spcBef>
          <a:spcPts val="213"/>
        </a:spcBef>
        <a:buFont typeface="Arial" panose="020B0604020202020204" pitchFamily="34" charset="0"/>
        <a:buChar char="•"/>
        <a:defRPr sz="1020" kern="1200">
          <a:solidFill>
            <a:schemeClr val="tx1"/>
          </a:solidFill>
          <a:latin typeface="+mn-lt"/>
          <a:ea typeface="+mn-ea"/>
          <a:cs typeface="+mn-cs"/>
        </a:defRPr>
      </a:lvl2pPr>
      <a:lvl3pPr marL="486004" indent="-97201" algn="l" defTabSz="388803" rtl="0" eaLnBrk="1" latinLnBrk="0" hangingPunct="1">
        <a:lnSpc>
          <a:spcPct val="90000"/>
        </a:lnSpc>
        <a:spcBef>
          <a:spcPts val="213"/>
        </a:spcBef>
        <a:buFont typeface="Arial" panose="020B0604020202020204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80405" indent="-97201" algn="l" defTabSz="388803" rtl="0" eaLnBrk="1" latinLnBrk="0" hangingPunct="1">
        <a:lnSpc>
          <a:spcPct val="90000"/>
        </a:lnSpc>
        <a:spcBef>
          <a:spcPts val="213"/>
        </a:spcBef>
        <a:buFont typeface="Arial" panose="020B0604020202020204" pitchFamily="34" charset="0"/>
        <a:buChar char="•"/>
        <a:defRPr sz="765" kern="1200">
          <a:solidFill>
            <a:schemeClr val="tx1"/>
          </a:solidFill>
          <a:latin typeface="+mn-lt"/>
          <a:ea typeface="+mn-ea"/>
          <a:cs typeface="+mn-cs"/>
        </a:defRPr>
      </a:lvl4pPr>
      <a:lvl5pPr marL="874806" indent="-97201" algn="l" defTabSz="388803" rtl="0" eaLnBrk="1" latinLnBrk="0" hangingPunct="1">
        <a:lnSpc>
          <a:spcPct val="90000"/>
        </a:lnSpc>
        <a:spcBef>
          <a:spcPts val="213"/>
        </a:spcBef>
        <a:buFont typeface="Arial" panose="020B0604020202020204" pitchFamily="34" charset="0"/>
        <a:buChar char="•"/>
        <a:defRPr sz="765" kern="1200">
          <a:solidFill>
            <a:schemeClr val="tx1"/>
          </a:solidFill>
          <a:latin typeface="+mn-lt"/>
          <a:ea typeface="+mn-ea"/>
          <a:cs typeface="+mn-cs"/>
        </a:defRPr>
      </a:lvl5pPr>
      <a:lvl6pPr marL="1069208" indent="-97201" algn="l" defTabSz="388803" rtl="0" eaLnBrk="1" latinLnBrk="0" hangingPunct="1">
        <a:lnSpc>
          <a:spcPct val="90000"/>
        </a:lnSpc>
        <a:spcBef>
          <a:spcPts val="213"/>
        </a:spcBef>
        <a:buFont typeface="Arial" panose="020B0604020202020204" pitchFamily="34" charset="0"/>
        <a:buChar char="•"/>
        <a:defRPr sz="765" kern="1200">
          <a:solidFill>
            <a:schemeClr val="tx1"/>
          </a:solidFill>
          <a:latin typeface="+mn-lt"/>
          <a:ea typeface="+mn-ea"/>
          <a:cs typeface="+mn-cs"/>
        </a:defRPr>
      </a:lvl6pPr>
      <a:lvl7pPr marL="1263609" indent="-97201" algn="l" defTabSz="388803" rtl="0" eaLnBrk="1" latinLnBrk="0" hangingPunct="1">
        <a:lnSpc>
          <a:spcPct val="90000"/>
        </a:lnSpc>
        <a:spcBef>
          <a:spcPts val="213"/>
        </a:spcBef>
        <a:buFont typeface="Arial" panose="020B0604020202020204" pitchFamily="34" charset="0"/>
        <a:buChar char="•"/>
        <a:defRPr sz="765" kern="1200">
          <a:solidFill>
            <a:schemeClr val="tx1"/>
          </a:solidFill>
          <a:latin typeface="+mn-lt"/>
          <a:ea typeface="+mn-ea"/>
          <a:cs typeface="+mn-cs"/>
        </a:defRPr>
      </a:lvl7pPr>
      <a:lvl8pPr marL="1458011" indent="-97201" algn="l" defTabSz="388803" rtl="0" eaLnBrk="1" latinLnBrk="0" hangingPunct="1">
        <a:lnSpc>
          <a:spcPct val="90000"/>
        </a:lnSpc>
        <a:spcBef>
          <a:spcPts val="213"/>
        </a:spcBef>
        <a:buFont typeface="Arial" panose="020B0604020202020204" pitchFamily="34" charset="0"/>
        <a:buChar char="•"/>
        <a:defRPr sz="765" kern="1200">
          <a:solidFill>
            <a:schemeClr val="tx1"/>
          </a:solidFill>
          <a:latin typeface="+mn-lt"/>
          <a:ea typeface="+mn-ea"/>
          <a:cs typeface="+mn-cs"/>
        </a:defRPr>
      </a:lvl8pPr>
      <a:lvl9pPr marL="1652412" indent="-97201" algn="l" defTabSz="388803" rtl="0" eaLnBrk="1" latinLnBrk="0" hangingPunct="1">
        <a:lnSpc>
          <a:spcPct val="90000"/>
        </a:lnSpc>
        <a:spcBef>
          <a:spcPts val="213"/>
        </a:spcBef>
        <a:buFont typeface="Arial" panose="020B0604020202020204" pitchFamily="34" charset="0"/>
        <a:buChar char="•"/>
        <a:defRPr sz="7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8803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1pPr>
      <a:lvl2pPr marL="194401" algn="l" defTabSz="388803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2pPr>
      <a:lvl3pPr marL="388803" algn="l" defTabSz="388803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3pPr>
      <a:lvl4pPr marL="583204" algn="l" defTabSz="388803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4pPr>
      <a:lvl5pPr marL="777606" algn="l" defTabSz="388803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5pPr>
      <a:lvl6pPr marL="972007" algn="l" defTabSz="388803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6pPr>
      <a:lvl7pPr marL="1166409" algn="l" defTabSz="388803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7pPr>
      <a:lvl8pPr marL="1360810" algn="l" defTabSz="388803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8pPr>
      <a:lvl9pPr marL="1555212" algn="l" defTabSz="388803" rtl="0" eaLnBrk="1" latinLnBrk="0" hangingPunct="1">
        <a:defRPr sz="7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376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384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QMUL Document" ma:contentTypeID="0x0101005EA864BF41DF8A41860E925F5B29BCF500AD04A85D9458C94DBE97317C2C8DFF5C" ma:contentTypeVersion="46" ma:contentTypeDescription="" ma:contentTypeScope="" ma:versionID="4a88bce67490be0f383fad46b23ea9fa">
  <xsd:schema xmlns:xsd="http://www.w3.org/2001/XMLSchema" xmlns:xs="http://www.w3.org/2001/XMLSchema" xmlns:p="http://schemas.microsoft.com/office/2006/metadata/properties" xmlns:ns1="http://schemas.microsoft.com/sharepoint/v3" xmlns:ns2="d5efd484-15aa-41a0-83f6-0646502cb6d6" xmlns:ns3="45ae7f3d-bcd0-4e4b-af93-f03a9fbb19b5" xmlns:ns4="6649982f-b66b-4072-8006-4697fed55f9d" targetNamespace="http://schemas.microsoft.com/office/2006/metadata/properties" ma:root="true" ma:fieldsID="4a7465a8f3741f24abb48f77522d6f59" ns1:_="" ns2:_="" ns3:_="" ns4:_="">
    <xsd:import namespace="http://schemas.microsoft.com/sharepoint/v3"/>
    <xsd:import namespace="d5efd484-15aa-41a0-83f6-0646502cb6d6"/>
    <xsd:import namespace="45ae7f3d-bcd0-4e4b-af93-f03a9fbb19b5"/>
    <xsd:import namespace="6649982f-b66b-4072-8006-4697fed55f9d"/>
    <xsd:element name="properties">
      <xsd:complexType>
        <xsd:sequence>
          <xsd:element name="documentManagement">
            <xsd:complexType>
              <xsd:all>
                <xsd:element ref="ns1:QMULDocumentStatusTaxHTField0" minOccurs="0"/>
                <xsd:element ref="ns1:QMULDepartmentTaxHTField0" minOccurs="0"/>
                <xsd:element ref="ns1:QMULSchoolTaxHTField0" minOccurs="0"/>
                <xsd:element ref="ns1:QMULDocumentTypeTaxHTField0" minOccurs="0"/>
                <xsd:element ref="ns1:QMULLocationTaxHTField0" minOccurs="0"/>
                <xsd:element ref="ns1:QMULInformationClassificationTaxHTField0" minOccurs="0"/>
                <xsd:element ref="ns1:QMULAcademicYear" minOccurs="0"/>
                <xsd:element ref="ns1:QMULProject" minOccurs="0"/>
                <xsd:element ref="ns1:QMULReviewDate" minOccurs="0"/>
                <xsd:element ref="ns1:QMULOwner" minOccurs="0"/>
                <xsd:element ref="ns2:TaxKeywordTaxHTField" minOccurs="0"/>
                <xsd:element ref="ns2:TaxCatchAll" minOccurs="0"/>
                <xsd:element ref="ns2:TaxCatchAllLabel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QMULDocumentStatusTaxHTField0" ma:index="8" nillable="true" ma:taxonomy="true" ma:internalName="QMULDocumentStatusTaxHTField0" ma:taxonomyFieldName="QMULDocumentStatus" ma:displayName="Document Status" ma:default="" ma:fieldId="{083bdfb7-9f4e-4bc9-b582-62ed6b950f9e}" ma:sspId="9c18f9b8-5ae4-4f0b-a238-a922c51e2dda" ma:termSetId="780aba48-6c17-4ca0-84b9-f0207a0956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epartmentTaxHTField0" ma:index="10" nillable="true" ma:taxonomy="true" ma:internalName="QMULDepartmentTaxHTField0" ma:taxonomyFieldName="QMULDepartment" ma:displayName="Department" ma:readOnly="false" ma:default="" ma:fieldId="{2a7d89f9-5f8e-4c42-ab4f-aa1fc3002ea0}" ma:sspId="9c18f9b8-5ae4-4f0b-a238-a922c51e2dda" ma:termSetId="28874c57-2df5-45e8-a804-d15afc96d4e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SchoolTaxHTField0" ma:index="12" nillable="true" ma:taxonomy="true" ma:internalName="QMULSchoolTaxHTField0" ma:taxonomyFieldName="QMULSchool" ma:displayName="School" ma:readOnly="false" ma:default="" ma:fieldId="{46346f8e-3161-4021-8b14-3dcca2e3ca8d}" ma:sspId="9c18f9b8-5ae4-4f0b-a238-a922c51e2dda" ma:termSetId="0f9f7e9f-7d6b-4cae-9193-a3e3200f87d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DocumentTypeTaxHTField0" ma:index="14" nillable="true" ma:taxonomy="true" ma:internalName="QMULDocumentTypeTaxHTField0" ma:taxonomyFieldName="QMULDocumentType" ma:displayName="Document Type" ma:default="" ma:fieldId="{2596c3af-0d77-4ea4-a15d-d3f71457b096}" ma:sspId="9c18f9b8-5ae4-4f0b-a238-a922c51e2dda" ma:termSetId="8ec3f1bd-c4f8-46a7-ae88-878ed3be39d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LocationTaxHTField0" ma:index="16" nillable="true" ma:taxonomy="true" ma:internalName="QMULLocationTaxHTField0" ma:taxonomyFieldName="QMULLocation" ma:displayName="Location" ma:default="" ma:fieldId="{29b985f4-a05e-4f39-b5da-e9fb81ddaa79}" ma:sspId="9c18f9b8-5ae4-4f0b-a238-a922c51e2dda" ma:termSetId="5327f1c4-618f-4317-b197-fc29da39fa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InformationClassificationTaxHTField0" ma:index="18" nillable="true" ma:taxonomy="true" ma:internalName="QMULInformationClassificationTaxHTField0" ma:taxonomyFieldName="QMULInformationClassification" ma:displayName="Information Classification" ma:default="1;#Protect|9124d8d9-0c1c-41e9-aa14-aba001e9a028" ma:fieldId="{57b3469a-2ea1-4a06-a2d1-c99ce62a5d6f}" ma:sspId="9c18f9b8-5ae4-4f0b-a238-a922c51e2dda" ma:termSetId="a3d7b326-4e5e-4e73-95fa-6245adfab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QMULAcademicYear" ma:index="20" nillable="true" ma:displayName="Academic Year" ma:decimals="0" ma:internalName="QMULAcademicYear" ma:percentage="FALSE">
      <xsd:simpleType>
        <xsd:restriction base="dms:Number">
          <xsd:maxInclusive value="9999"/>
          <xsd:minInclusive value="1000"/>
        </xsd:restriction>
      </xsd:simpleType>
    </xsd:element>
    <xsd:element name="QMULProject" ma:index="21" nillable="true" ma:displayName="Project" ma:internalName="QMULProject">
      <xsd:simpleType>
        <xsd:restriction base="dms:Text">
          <xsd:maxLength value="255"/>
        </xsd:restriction>
      </xsd:simpleType>
    </xsd:element>
    <xsd:element name="QMULReviewDate" ma:index="22" nillable="true" ma:displayName="Review Date" ma:format="DateOnly" ma:internalName="QMULReviewDate">
      <xsd:simpleType>
        <xsd:restriction base="dms:DateTime"/>
      </xsd:simpleType>
    </xsd:element>
    <xsd:element name="QMULOwner" ma:index="23" nillable="true" ma:displayName="Owner" ma:list="UserInfo" ma:SharePointGroup="0" ma:internalName="QMUL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d484-15aa-41a0-83f6-0646502cb6d6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24" nillable="true" ma:taxonomy="true" ma:internalName="TaxKeywordTaxHTField" ma:taxonomyFieldName="TaxKeyword" ma:displayName="Enterprise Keywords" ma:fieldId="{23f27201-bee3-471e-b2e7-b64fd8b7ca38}" ma:taxonomyMulti="true" ma:sspId="9c18f9b8-5ae4-4f0b-a238-a922c51e2dd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26" nillable="true" ma:displayName="Taxonomy Catch All Column" ma:hidden="true" ma:list="{2a7529b9-a3eb-44e9-919b-0c3dc59600a2}" ma:internalName="TaxCatchAll" ma:showField="CatchAllData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27" nillable="true" ma:displayName="Taxonomy Catch All Column1" ma:hidden="true" ma:list="{2a7529b9-a3eb-44e9-919b-0c3dc59600a2}" ma:internalName="TaxCatchAllLabel" ma:readOnly="true" ma:showField="CatchAllDataLabel" ma:web="6649982f-b66b-4072-8006-4697fed55f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e7f3d-bcd0-4e4b-af93-f03a9fbb19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9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42" nillable="true" ma:taxonomy="true" ma:internalName="lcf76f155ced4ddcb4097134ff3c332f" ma:taxonomyFieldName="MediaServiceImageTags" ma:displayName="Image Tags" ma:readOnly="false" ma:fieldId="{5cf76f15-5ced-4ddc-b409-7134ff3c332f}" ma:taxonomyMulti="true" ma:sspId="9c18f9b8-5ae4-4f0b-a238-a922c51e2d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49982f-b66b-4072-8006-4697fed55f9d" elementFormDefault="qualified">
    <xsd:import namespace="http://schemas.microsoft.com/office/2006/documentManagement/types"/>
    <xsd:import namespace="http://schemas.microsoft.com/office/infopath/2007/PartnerControls"/>
    <xsd:element name="SharedWithUsers" ma:index="3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9c18f9b8-5ae4-4f0b-a238-a922c51e2dda" ContentTypeId="0x0101005EA864BF41DF8A41860E925F5B29BCF5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QMULInformationClassificationTaxHTField0 xmlns="http://schemas.microsoft.com/sharepoint/v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Protect</TermName>
          <TermId xmlns="http://schemas.microsoft.com/office/infopath/2007/PartnerControls">9124d8d9-0c1c-41e9-aa14-aba001e9a028</TermId>
        </TermInfo>
      </Terms>
    </QMULInformationClassificationTaxHTField0>
    <TaxKeywordTaxHTField xmlns="d5efd484-15aa-41a0-83f6-0646502cb6d6">
      <Terms xmlns="http://schemas.microsoft.com/office/infopath/2007/PartnerControls"/>
    </TaxKeywordTaxHTField>
    <TaxCatchAll xmlns="d5efd484-15aa-41a0-83f6-0646502cb6d6">
      <Value>1</Value>
    </TaxCatchAll>
    <QMULSchoolTaxHTField0 xmlns="http://schemas.microsoft.com/sharepoint/v3">
      <Terms xmlns="http://schemas.microsoft.com/office/infopath/2007/PartnerControls"/>
    </QMULSchoolTaxHTField0>
    <QMULDocumentTypeTaxHTField0 xmlns="http://schemas.microsoft.com/sharepoint/v3">
      <Terms xmlns="http://schemas.microsoft.com/office/infopath/2007/PartnerControls"/>
    </QMULDocumentTypeTaxHTField0>
    <QMULReviewDate xmlns="http://schemas.microsoft.com/sharepoint/v3" xsi:nil="true"/>
    <lcf76f155ced4ddcb4097134ff3c332f xmlns="45ae7f3d-bcd0-4e4b-af93-f03a9fbb19b5">
      <Terms xmlns="http://schemas.microsoft.com/office/infopath/2007/PartnerControls"/>
    </lcf76f155ced4ddcb4097134ff3c332f>
    <QMULOwner xmlns="http://schemas.microsoft.com/sharepoint/v3">
      <UserInfo>
        <DisplayName/>
        <AccountId xsi:nil="true"/>
        <AccountType/>
      </UserInfo>
    </QMULOwner>
    <QMULDepartmentTaxHTField0 xmlns="http://schemas.microsoft.com/sharepoint/v3">
      <Terms xmlns="http://schemas.microsoft.com/office/infopath/2007/PartnerControls"/>
    </QMULDepartmentTaxHTField0>
    <QMULAcademicYear xmlns="http://schemas.microsoft.com/sharepoint/v3" xsi:nil="true"/>
    <QMULLocationTaxHTField0 xmlns="http://schemas.microsoft.com/sharepoint/v3">
      <Terms xmlns="http://schemas.microsoft.com/office/infopath/2007/PartnerControls"/>
    </QMULLocationTaxHTField0>
    <QMULDocumentStatusTaxHTField0 xmlns="http://schemas.microsoft.com/sharepoint/v3">
      <Terms xmlns="http://schemas.microsoft.com/office/infopath/2007/PartnerControls"/>
    </QMULDocumentStatusTaxHTField0>
    <QMULProject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2DB7160-6718-48F4-90E9-3F7C2205C9B7}"/>
</file>

<file path=customXml/itemProps2.xml><?xml version="1.0" encoding="utf-8"?>
<ds:datastoreItem xmlns:ds="http://schemas.openxmlformats.org/officeDocument/2006/customXml" ds:itemID="{80194F40-9414-4AB9-8728-E92770736D8B}"/>
</file>

<file path=customXml/itemProps3.xml><?xml version="1.0" encoding="utf-8"?>
<ds:datastoreItem xmlns:ds="http://schemas.openxmlformats.org/officeDocument/2006/customXml" ds:itemID="{8C1EF8E1-8BC8-4E9C-A18F-38D6645A8810}"/>
</file>

<file path=customXml/itemProps4.xml><?xml version="1.0" encoding="utf-8"?>
<ds:datastoreItem xmlns:ds="http://schemas.openxmlformats.org/officeDocument/2006/customXml" ds:itemID="{7F23235C-6E38-4CE1-9CB2-54746D7B6791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Elena Jarmoskaite</dc:creator>
  <cp:lastModifiedBy>Elena Jarmoskaite</cp:lastModifiedBy>
  <cp:revision>1</cp:revision>
  <dcterms:created xsi:type="dcterms:W3CDTF">2024-03-21T10:29:44Z</dcterms:created>
  <dcterms:modified xsi:type="dcterms:W3CDTF">2024-03-21T10:30:59Z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0x0101005EA864BF41DF8A41860E925F5B29BCF500AD04A85D9458C94DBE97317C2C8DFF5C</vt:lpwstr>
  </property>
  <property fmtid="{D5CDD505-2E9C-101B-9397-08002B2CF9AE}" pid="3" name="QMULInformationClassification">
    <vt:i4>1</vt:i4>
  </property>
</Properties>
</file>