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5238413" cy="8255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376A"/>
    <a:srgbClr val="1B2E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>
        <p:scale>
          <a:sx n="70" d="100"/>
          <a:sy n="70" d="100"/>
        </p:scale>
        <p:origin x="752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4802" y="1350992"/>
            <a:ext cx="11428810" cy="2873963"/>
          </a:xfrm>
        </p:spPr>
        <p:txBody>
          <a:bodyPr anchor="b"/>
          <a:lstStyle>
            <a:lvl1pPr algn="ctr">
              <a:defRPr sz="722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4802" y="4335786"/>
            <a:ext cx="11428810" cy="1993047"/>
          </a:xfrm>
        </p:spPr>
        <p:txBody>
          <a:bodyPr/>
          <a:lstStyle>
            <a:lvl1pPr marL="0" indent="0" algn="ctr">
              <a:buNone/>
              <a:defRPr sz="2889"/>
            </a:lvl1pPr>
            <a:lvl2pPr marL="550332" indent="0" algn="ctr">
              <a:buNone/>
              <a:defRPr sz="2407"/>
            </a:lvl2pPr>
            <a:lvl3pPr marL="1100663" indent="0" algn="ctr">
              <a:buNone/>
              <a:defRPr sz="2167"/>
            </a:lvl3pPr>
            <a:lvl4pPr marL="1650995" indent="0" algn="ctr">
              <a:buNone/>
              <a:defRPr sz="1926"/>
            </a:lvl4pPr>
            <a:lvl5pPr marL="2201327" indent="0" algn="ctr">
              <a:buNone/>
              <a:defRPr sz="1926"/>
            </a:lvl5pPr>
            <a:lvl6pPr marL="2751658" indent="0" algn="ctr">
              <a:buNone/>
              <a:defRPr sz="1926"/>
            </a:lvl6pPr>
            <a:lvl7pPr marL="3301990" indent="0" algn="ctr">
              <a:buNone/>
              <a:defRPr sz="1926"/>
            </a:lvl7pPr>
            <a:lvl8pPr marL="3852321" indent="0" algn="ctr">
              <a:buNone/>
              <a:defRPr sz="1926"/>
            </a:lvl8pPr>
            <a:lvl9pPr marL="4402653" indent="0" algn="ctr">
              <a:buNone/>
              <a:defRPr sz="1926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37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53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704" y="2058019"/>
            <a:ext cx="13143131" cy="3433850"/>
          </a:xfrm>
        </p:spPr>
        <p:txBody>
          <a:bodyPr anchor="b"/>
          <a:lstStyle>
            <a:lvl1pPr>
              <a:defRPr sz="722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704" y="5524354"/>
            <a:ext cx="13143131" cy="1805781"/>
          </a:xfrm>
        </p:spPr>
        <p:txBody>
          <a:bodyPr/>
          <a:lstStyle>
            <a:lvl1pPr marL="0" indent="0">
              <a:buNone/>
              <a:defRPr sz="2889">
                <a:solidFill>
                  <a:schemeClr val="tx1">
                    <a:tint val="82000"/>
                  </a:schemeClr>
                </a:solidFill>
              </a:defRPr>
            </a:lvl1pPr>
            <a:lvl2pPr marL="550332" indent="0">
              <a:buNone/>
              <a:defRPr sz="2407">
                <a:solidFill>
                  <a:schemeClr val="tx1">
                    <a:tint val="82000"/>
                  </a:schemeClr>
                </a:solidFill>
              </a:defRPr>
            </a:lvl2pPr>
            <a:lvl3pPr marL="1100663" indent="0">
              <a:buNone/>
              <a:defRPr sz="2167">
                <a:solidFill>
                  <a:schemeClr val="tx1">
                    <a:tint val="82000"/>
                  </a:schemeClr>
                </a:solidFill>
              </a:defRPr>
            </a:lvl3pPr>
            <a:lvl4pPr marL="1650995" indent="0">
              <a:buNone/>
              <a:defRPr sz="1926">
                <a:solidFill>
                  <a:schemeClr val="tx1">
                    <a:tint val="82000"/>
                  </a:schemeClr>
                </a:solidFill>
              </a:defRPr>
            </a:lvl4pPr>
            <a:lvl5pPr marL="2201327" indent="0">
              <a:buNone/>
              <a:defRPr sz="1926">
                <a:solidFill>
                  <a:schemeClr val="tx1">
                    <a:tint val="82000"/>
                  </a:schemeClr>
                </a:solidFill>
              </a:defRPr>
            </a:lvl5pPr>
            <a:lvl6pPr marL="2751658" indent="0">
              <a:buNone/>
              <a:defRPr sz="1926">
                <a:solidFill>
                  <a:schemeClr val="tx1">
                    <a:tint val="82000"/>
                  </a:schemeClr>
                </a:solidFill>
              </a:defRPr>
            </a:lvl6pPr>
            <a:lvl7pPr marL="3301990" indent="0">
              <a:buNone/>
              <a:defRPr sz="1926">
                <a:solidFill>
                  <a:schemeClr val="tx1">
                    <a:tint val="82000"/>
                  </a:schemeClr>
                </a:solidFill>
              </a:defRPr>
            </a:lvl7pPr>
            <a:lvl8pPr marL="3852321" indent="0">
              <a:buNone/>
              <a:defRPr sz="1926">
                <a:solidFill>
                  <a:schemeClr val="tx1">
                    <a:tint val="82000"/>
                  </a:schemeClr>
                </a:solidFill>
              </a:defRPr>
            </a:lvl8pPr>
            <a:lvl9pPr marL="4402653" indent="0">
              <a:buNone/>
              <a:defRPr sz="192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85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641" y="2197511"/>
            <a:ext cx="6476326" cy="52377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4446" y="2197511"/>
            <a:ext cx="6476326" cy="52377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9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439503"/>
            <a:ext cx="13143131" cy="159558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626" y="2023622"/>
            <a:ext cx="6446562" cy="991746"/>
          </a:xfrm>
        </p:spPr>
        <p:txBody>
          <a:bodyPr anchor="b"/>
          <a:lstStyle>
            <a:lvl1pPr marL="0" indent="0">
              <a:buNone/>
              <a:defRPr sz="2889" b="1"/>
            </a:lvl1pPr>
            <a:lvl2pPr marL="550332" indent="0">
              <a:buNone/>
              <a:defRPr sz="2407" b="1"/>
            </a:lvl2pPr>
            <a:lvl3pPr marL="1100663" indent="0">
              <a:buNone/>
              <a:defRPr sz="2167" b="1"/>
            </a:lvl3pPr>
            <a:lvl4pPr marL="1650995" indent="0">
              <a:buNone/>
              <a:defRPr sz="1926" b="1"/>
            </a:lvl4pPr>
            <a:lvl5pPr marL="2201327" indent="0">
              <a:buNone/>
              <a:defRPr sz="1926" b="1"/>
            </a:lvl5pPr>
            <a:lvl6pPr marL="2751658" indent="0">
              <a:buNone/>
              <a:defRPr sz="1926" b="1"/>
            </a:lvl6pPr>
            <a:lvl7pPr marL="3301990" indent="0">
              <a:buNone/>
              <a:defRPr sz="1926" b="1"/>
            </a:lvl7pPr>
            <a:lvl8pPr marL="3852321" indent="0">
              <a:buNone/>
              <a:defRPr sz="1926" b="1"/>
            </a:lvl8pPr>
            <a:lvl9pPr marL="4402653" indent="0">
              <a:buNone/>
              <a:defRPr sz="192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626" y="3015368"/>
            <a:ext cx="6446562" cy="4435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4447" y="2023622"/>
            <a:ext cx="6478310" cy="991746"/>
          </a:xfrm>
        </p:spPr>
        <p:txBody>
          <a:bodyPr anchor="b"/>
          <a:lstStyle>
            <a:lvl1pPr marL="0" indent="0">
              <a:buNone/>
              <a:defRPr sz="2889" b="1"/>
            </a:lvl1pPr>
            <a:lvl2pPr marL="550332" indent="0">
              <a:buNone/>
              <a:defRPr sz="2407" b="1"/>
            </a:lvl2pPr>
            <a:lvl3pPr marL="1100663" indent="0">
              <a:buNone/>
              <a:defRPr sz="2167" b="1"/>
            </a:lvl3pPr>
            <a:lvl4pPr marL="1650995" indent="0">
              <a:buNone/>
              <a:defRPr sz="1926" b="1"/>
            </a:lvl4pPr>
            <a:lvl5pPr marL="2201327" indent="0">
              <a:buNone/>
              <a:defRPr sz="1926" b="1"/>
            </a:lvl5pPr>
            <a:lvl6pPr marL="2751658" indent="0">
              <a:buNone/>
              <a:defRPr sz="1926" b="1"/>
            </a:lvl6pPr>
            <a:lvl7pPr marL="3301990" indent="0">
              <a:buNone/>
              <a:defRPr sz="1926" b="1"/>
            </a:lvl7pPr>
            <a:lvl8pPr marL="3852321" indent="0">
              <a:buNone/>
              <a:defRPr sz="1926" b="1"/>
            </a:lvl8pPr>
            <a:lvl9pPr marL="4402653" indent="0">
              <a:buNone/>
              <a:defRPr sz="192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4447" y="3015368"/>
            <a:ext cx="6478310" cy="4435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1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01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7" y="550333"/>
            <a:ext cx="4914784" cy="1926167"/>
          </a:xfrm>
        </p:spPr>
        <p:txBody>
          <a:bodyPr anchor="b"/>
          <a:lstStyle>
            <a:lvl1pPr>
              <a:defRPr sz="385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310" y="1188568"/>
            <a:ext cx="7714447" cy="5866400"/>
          </a:xfrm>
        </p:spPr>
        <p:txBody>
          <a:bodyPr/>
          <a:lstStyle>
            <a:lvl1pPr>
              <a:defRPr sz="3852"/>
            </a:lvl1pPr>
            <a:lvl2pPr>
              <a:defRPr sz="3370"/>
            </a:lvl2pPr>
            <a:lvl3pPr>
              <a:defRPr sz="2889"/>
            </a:lvl3pPr>
            <a:lvl4pPr>
              <a:defRPr sz="2407"/>
            </a:lvl4pPr>
            <a:lvl5pPr>
              <a:defRPr sz="2407"/>
            </a:lvl5pPr>
            <a:lvl6pPr>
              <a:defRPr sz="2407"/>
            </a:lvl6pPr>
            <a:lvl7pPr>
              <a:defRPr sz="2407"/>
            </a:lvl7pPr>
            <a:lvl8pPr>
              <a:defRPr sz="2407"/>
            </a:lvl8pPr>
            <a:lvl9pPr>
              <a:defRPr sz="2407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7" y="2476500"/>
            <a:ext cx="4914784" cy="4588023"/>
          </a:xfrm>
        </p:spPr>
        <p:txBody>
          <a:bodyPr/>
          <a:lstStyle>
            <a:lvl1pPr marL="0" indent="0">
              <a:buNone/>
              <a:defRPr sz="1926"/>
            </a:lvl1pPr>
            <a:lvl2pPr marL="550332" indent="0">
              <a:buNone/>
              <a:defRPr sz="1685"/>
            </a:lvl2pPr>
            <a:lvl3pPr marL="1100663" indent="0">
              <a:buNone/>
              <a:defRPr sz="1444"/>
            </a:lvl3pPr>
            <a:lvl4pPr marL="1650995" indent="0">
              <a:buNone/>
              <a:defRPr sz="1204"/>
            </a:lvl4pPr>
            <a:lvl5pPr marL="2201327" indent="0">
              <a:buNone/>
              <a:defRPr sz="1204"/>
            </a:lvl5pPr>
            <a:lvl6pPr marL="2751658" indent="0">
              <a:buNone/>
              <a:defRPr sz="1204"/>
            </a:lvl6pPr>
            <a:lvl7pPr marL="3301990" indent="0">
              <a:buNone/>
              <a:defRPr sz="1204"/>
            </a:lvl7pPr>
            <a:lvl8pPr marL="3852321" indent="0">
              <a:buNone/>
              <a:defRPr sz="1204"/>
            </a:lvl8pPr>
            <a:lvl9pPr marL="4402653" indent="0">
              <a:buNone/>
              <a:defRPr sz="120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45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7" y="550333"/>
            <a:ext cx="4914784" cy="1926167"/>
          </a:xfrm>
        </p:spPr>
        <p:txBody>
          <a:bodyPr anchor="b"/>
          <a:lstStyle>
            <a:lvl1pPr>
              <a:defRPr sz="385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310" y="1188568"/>
            <a:ext cx="7714447" cy="5866400"/>
          </a:xfrm>
        </p:spPr>
        <p:txBody>
          <a:bodyPr anchor="t"/>
          <a:lstStyle>
            <a:lvl1pPr marL="0" indent="0">
              <a:buNone/>
              <a:defRPr sz="3852"/>
            </a:lvl1pPr>
            <a:lvl2pPr marL="550332" indent="0">
              <a:buNone/>
              <a:defRPr sz="3370"/>
            </a:lvl2pPr>
            <a:lvl3pPr marL="1100663" indent="0">
              <a:buNone/>
              <a:defRPr sz="2889"/>
            </a:lvl3pPr>
            <a:lvl4pPr marL="1650995" indent="0">
              <a:buNone/>
              <a:defRPr sz="2407"/>
            </a:lvl4pPr>
            <a:lvl5pPr marL="2201327" indent="0">
              <a:buNone/>
              <a:defRPr sz="2407"/>
            </a:lvl5pPr>
            <a:lvl6pPr marL="2751658" indent="0">
              <a:buNone/>
              <a:defRPr sz="2407"/>
            </a:lvl6pPr>
            <a:lvl7pPr marL="3301990" indent="0">
              <a:buNone/>
              <a:defRPr sz="2407"/>
            </a:lvl7pPr>
            <a:lvl8pPr marL="3852321" indent="0">
              <a:buNone/>
              <a:defRPr sz="2407"/>
            </a:lvl8pPr>
            <a:lvl9pPr marL="4402653" indent="0">
              <a:buNone/>
              <a:defRPr sz="2407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7" y="2476500"/>
            <a:ext cx="4914784" cy="4588023"/>
          </a:xfrm>
        </p:spPr>
        <p:txBody>
          <a:bodyPr/>
          <a:lstStyle>
            <a:lvl1pPr marL="0" indent="0">
              <a:buNone/>
              <a:defRPr sz="1926"/>
            </a:lvl1pPr>
            <a:lvl2pPr marL="550332" indent="0">
              <a:buNone/>
              <a:defRPr sz="1685"/>
            </a:lvl2pPr>
            <a:lvl3pPr marL="1100663" indent="0">
              <a:buNone/>
              <a:defRPr sz="1444"/>
            </a:lvl3pPr>
            <a:lvl4pPr marL="1650995" indent="0">
              <a:buNone/>
              <a:defRPr sz="1204"/>
            </a:lvl4pPr>
            <a:lvl5pPr marL="2201327" indent="0">
              <a:buNone/>
              <a:defRPr sz="1204"/>
            </a:lvl5pPr>
            <a:lvl6pPr marL="2751658" indent="0">
              <a:buNone/>
              <a:defRPr sz="1204"/>
            </a:lvl6pPr>
            <a:lvl7pPr marL="3301990" indent="0">
              <a:buNone/>
              <a:defRPr sz="1204"/>
            </a:lvl7pPr>
            <a:lvl8pPr marL="3852321" indent="0">
              <a:buNone/>
              <a:defRPr sz="1204"/>
            </a:lvl8pPr>
            <a:lvl9pPr marL="4402653" indent="0">
              <a:buNone/>
              <a:defRPr sz="120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3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3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4989" y="439502"/>
            <a:ext cx="3285783" cy="699573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641" y="439502"/>
            <a:ext cx="9666868" cy="699573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3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641" y="439503"/>
            <a:ext cx="13143131" cy="1595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641" y="2197511"/>
            <a:ext cx="13143131" cy="523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641" y="7651163"/>
            <a:ext cx="3428643" cy="4395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A5D645-E166-E84E-8EA7-611E432CCC75}" type="datetimeFigureOut">
              <a:rPr lang="en-US" smtClean="0"/>
              <a:t>5/13/25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7725" y="7651163"/>
            <a:ext cx="5142964" cy="4395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2129" y="7651163"/>
            <a:ext cx="3428643" cy="4395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4ECEFC-BAD1-B14F-9268-E74E46CA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2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00663" rtl="0" eaLnBrk="1" latinLnBrk="0" hangingPunct="1">
        <a:lnSpc>
          <a:spcPct val="90000"/>
        </a:lnSpc>
        <a:spcBef>
          <a:spcPct val="0"/>
        </a:spcBef>
        <a:buNone/>
        <a:defRPr sz="52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5166" indent="-275166" algn="l" defTabSz="1100663" rtl="0" eaLnBrk="1" latinLnBrk="0" hangingPunct="1">
        <a:lnSpc>
          <a:spcPct val="90000"/>
        </a:lnSpc>
        <a:spcBef>
          <a:spcPts val="1204"/>
        </a:spcBef>
        <a:buFont typeface="Arial" panose="020B0604020202020204" pitchFamily="34" charset="0"/>
        <a:buChar char="•"/>
        <a:defRPr sz="3370" kern="1200">
          <a:solidFill>
            <a:schemeClr val="tx1"/>
          </a:solidFill>
          <a:latin typeface="+mn-lt"/>
          <a:ea typeface="+mn-ea"/>
          <a:cs typeface="+mn-cs"/>
        </a:defRPr>
      </a:lvl1pPr>
      <a:lvl2pPr marL="825497" indent="-275166" algn="l" defTabSz="1100663" rtl="0" eaLnBrk="1" latinLnBrk="0" hangingPunct="1">
        <a:lnSpc>
          <a:spcPct val="90000"/>
        </a:lnSpc>
        <a:spcBef>
          <a:spcPts val="60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2pPr>
      <a:lvl3pPr marL="1375829" indent="-275166" algn="l" defTabSz="1100663" rtl="0" eaLnBrk="1" latinLnBrk="0" hangingPunct="1">
        <a:lnSpc>
          <a:spcPct val="90000"/>
        </a:lnSpc>
        <a:spcBef>
          <a:spcPts val="602"/>
        </a:spcBef>
        <a:buFont typeface="Arial" panose="020B0604020202020204" pitchFamily="34" charset="0"/>
        <a:buChar char="•"/>
        <a:defRPr sz="2407" kern="1200">
          <a:solidFill>
            <a:schemeClr val="tx1"/>
          </a:solidFill>
          <a:latin typeface="+mn-lt"/>
          <a:ea typeface="+mn-ea"/>
          <a:cs typeface="+mn-cs"/>
        </a:defRPr>
      </a:lvl3pPr>
      <a:lvl4pPr marL="1926161" indent="-275166" algn="l" defTabSz="1100663" rtl="0" eaLnBrk="1" latinLnBrk="0" hangingPunct="1">
        <a:lnSpc>
          <a:spcPct val="90000"/>
        </a:lnSpc>
        <a:spcBef>
          <a:spcPts val="602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476492" indent="-275166" algn="l" defTabSz="1100663" rtl="0" eaLnBrk="1" latinLnBrk="0" hangingPunct="1">
        <a:lnSpc>
          <a:spcPct val="90000"/>
        </a:lnSpc>
        <a:spcBef>
          <a:spcPts val="602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3026824" indent="-275166" algn="l" defTabSz="1100663" rtl="0" eaLnBrk="1" latinLnBrk="0" hangingPunct="1">
        <a:lnSpc>
          <a:spcPct val="90000"/>
        </a:lnSpc>
        <a:spcBef>
          <a:spcPts val="602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577156" indent="-275166" algn="l" defTabSz="1100663" rtl="0" eaLnBrk="1" latinLnBrk="0" hangingPunct="1">
        <a:lnSpc>
          <a:spcPct val="90000"/>
        </a:lnSpc>
        <a:spcBef>
          <a:spcPts val="602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4127487" indent="-275166" algn="l" defTabSz="1100663" rtl="0" eaLnBrk="1" latinLnBrk="0" hangingPunct="1">
        <a:lnSpc>
          <a:spcPct val="90000"/>
        </a:lnSpc>
        <a:spcBef>
          <a:spcPts val="602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677819" indent="-275166" algn="l" defTabSz="1100663" rtl="0" eaLnBrk="1" latinLnBrk="0" hangingPunct="1">
        <a:lnSpc>
          <a:spcPct val="90000"/>
        </a:lnSpc>
        <a:spcBef>
          <a:spcPts val="602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066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1pPr>
      <a:lvl2pPr marL="550332" algn="l" defTabSz="110066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2pPr>
      <a:lvl3pPr marL="1100663" algn="l" defTabSz="110066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650995" algn="l" defTabSz="110066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01327" algn="l" defTabSz="110066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51658" algn="l" defTabSz="110066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301990" algn="l" defTabSz="110066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852321" algn="l" defTabSz="110066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402653" algn="l" defTabSz="110066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37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A19624-D1CD-D20F-8E37-0EEDE7FFD043}"/>
              </a:ext>
            </a:extLst>
          </p:cNvPr>
          <p:cNvSpPr txBox="1"/>
          <p:nvPr/>
        </p:nvSpPr>
        <p:spPr>
          <a:xfrm>
            <a:off x="1563551" y="2087634"/>
            <a:ext cx="8321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Text goes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E80D5-5270-2B70-FEDB-A02FF6AF632D}"/>
              </a:ext>
            </a:extLst>
          </p:cNvPr>
          <p:cNvSpPr txBox="1"/>
          <p:nvPr/>
        </p:nvSpPr>
        <p:spPr>
          <a:xfrm>
            <a:off x="1654991" y="3712001"/>
            <a:ext cx="8321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Extra text goes here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A4AD0C-EA9A-E180-ECAC-ABB8D1594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18" y="-1348729"/>
            <a:ext cx="4759802" cy="475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23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7" ma:contentTypeDescription="" ma:contentTypeScope="" ma:versionID="84b85afe30cd216f72b1f31d240d098a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f75864c6b267cfba0c58cbf1e38d5b72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TaxKeywordTaxHTField xmlns="d5efd484-15aa-41a0-83f6-0646502cb6d6">
      <Terms xmlns="http://schemas.microsoft.com/office/infopath/2007/PartnerControls"/>
    </TaxKeywordTaxHTField>
    <TaxCatchAll xmlns="d5efd484-15aa-41a0-83f6-0646502cb6d6">
      <Value>1</Value>
    </TaxCatchAll>
    <QMULSchoolTaxHTField0 xmlns="http://schemas.microsoft.com/sharepoint/v3">
      <Terms xmlns="http://schemas.microsoft.com/office/infopath/2007/PartnerControls"/>
    </QMULSchoolTaxHTField0>
    <QMULDocumentTypeTaxHTField0 xmlns="http://schemas.microsoft.com/sharepoint/v3">
      <Terms xmlns="http://schemas.microsoft.com/office/infopath/2007/PartnerControls"/>
    </QMULDocumentTypeTaxHTField0>
    <QMULReviewDate xmlns="http://schemas.microsoft.com/sharepoint/v3" xsi:nil="true"/>
    <lcf76f155ced4ddcb4097134ff3c332f xmlns="45ae7f3d-bcd0-4e4b-af93-f03a9fbb19b5">
      <Terms xmlns="http://schemas.microsoft.com/office/infopath/2007/PartnerControls"/>
    </lcf76f155ced4ddcb4097134ff3c332f>
    <QMULOwner xmlns="http://schemas.microsoft.com/sharepoint/v3">
      <UserInfo>
        <DisplayName/>
        <AccountId xsi:nil="true"/>
        <AccountType/>
      </UserInfo>
    </QMULOwner>
    <QMULDepartmentTaxHTField0 xmlns="http://schemas.microsoft.com/sharepoint/v3">
      <Terms xmlns="http://schemas.microsoft.com/office/infopath/2007/PartnerControls"/>
    </QMULDepartmentTaxHTField0>
    <QMULAcademicYear xmlns="http://schemas.microsoft.com/sharepoint/v3" xsi:nil="true"/>
    <QMULLocationTaxHTField0 xmlns="http://schemas.microsoft.com/sharepoint/v3">
      <Terms xmlns="http://schemas.microsoft.com/office/infopath/2007/PartnerControls"/>
    </QMULLocationTaxHTField0>
    <QMULDocumentStatusTaxHTField0 xmlns="http://schemas.microsoft.com/sharepoint/v3">
      <Terms xmlns="http://schemas.microsoft.com/office/infopath/2007/PartnerControls"/>
    </QMULDocumentStatusTaxHTField0>
    <QMULProject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B486873-0A09-45C8-97E9-8095970B3617}"/>
</file>

<file path=customXml/itemProps2.xml><?xml version="1.0" encoding="utf-8"?>
<ds:datastoreItem xmlns:ds="http://schemas.openxmlformats.org/officeDocument/2006/customXml" ds:itemID="{DAFEA7E6-61A0-4A5D-AF03-F1A116B4556F}"/>
</file>

<file path=customXml/itemProps3.xml><?xml version="1.0" encoding="utf-8"?>
<ds:datastoreItem xmlns:ds="http://schemas.openxmlformats.org/officeDocument/2006/customXml" ds:itemID="{BFF8D9FE-1048-449F-B2D6-E8B9FA4EE120}"/>
</file>

<file path=customXml/itemProps4.xml><?xml version="1.0" encoding="utf-8"?>
<ds:datastoreItem xmlns:ds="http://schemas.openxmlformats.org/officeDocument/2006/customXml" ds:itemID="{9BFEDFC1-64A6-45AC-8033-1EB4E3E10D8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7</Words>
  <Application>Microsoft Macintosh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Source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Dunbar</dc:creator>
  <cp:lastModifiedBy>Matthew Dunbar</cp:lastModifiedBy>
  <cp:revision>1</cp:revision>
  <dcterms:created xsi:type="dcterms:W3CDTF">2025-05-13T15:13:03Z</dcterms:created>
  <dcterms:modified xsi:type="dcterms:W3CDTF">2025-05-13T15:21:55Z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0x0101005EA864BF41DF8A41860E925F5B29BCF500AD04A85D9458C94DBE97317C2C8DFF5C</vt:lpwstr>
  </property>
</Properties>
</file>