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diagrams/data1.xml" ContentType="application/vnd.openxmlformats-officedocument.drawingml.diagramData+xml"/>
  <Override PartName="/word/diagrams/layout1.xml" ContentType="application/vnd.openxmlformats-officedocument.drawingml.diagramLayout+xml"/>
  <Override PartName="/word/diagrams/quickStyle1.xml" ContentType="application/vnd.openxmlformats-officedocument.drawingml.diagramStyle+xml"/>
  <Override PartName="/word/diagrams/colors1.xml" ContentType="application/vnd.openxmlformats-officedocument.drawingml.diagramColors+xml"/>
  <Override PartName="/word/diagrams/drawing1.xml" ContentType="application/vnd.ms-office.drawingml.diagramDrawing+xml"/>
  <Override PartName="/word/diagrams/data2.xml" ContentType="application/vnd.openxmlformats-officedocument.drawingml.diagramData+xml"/>
  <Override PartName="/word/diagrams/layout2.xml" ContentType="application/vnd.openxmlformats-officedocument.drawingml.diagramLayout+xml"/>
  <Override PartName="/word/diagrams/quickStyle2.xml" ContentType="application/vnd.openxmlformats-officedocument.drawingml.diagramStyle+xml"/>
  <Override PartName="/word/diagrams/colors2.xml" ContentType="application/vnd.openxmlformats-officedocument.drawingml.diagramColors+xml"/>
  <Override PartName="/word/diagrams/drawing2.xml" ContentType="application/vnd.ms-office.drawingml.diagramDrawing+xml"/>
  <Override PartName="/word/diagrams/data3.xml" ContentType="application/vnd.openxmlformats-officedocument.drawingml.diagramData+xml"/>
  <Override PartName="/word/diagrams/layout3.xml" ContentType="application/vnd.openxmlformats-officedocument.drawingml.diagramLayout+xml"/>
  <Override PartName="/word/diagrams/quickStyle3.xml" ContentType="application/vnd.openxmlformats-officedocument.drawingml.diagramStyle+xml"/>
  <Override PartName="/word/diagrams/colors3.xml" ContentType="application/vnd.openxmlformats-officedocument.drawingml.diagramColors+xml"/>
  <Override PartName="/word/diagrams/drawing3.xml" ContentType="application/vnd.ms-office.drawingml.diagramDrawing+xml"/>
  <Override PartName="/word/diagrams/data4.xml" ContentType="application/vnd.openxmlformats-officedocument.drawingml.diagramData+xml"/>
  <Override PartName="/word/diagrams/layout4.xml" ContentType="application/vnd.openxmlformats-officedocument.drawingml.diagramLayout+xml"/>
  <Override PartName="/word/diagrams/quickStyle4.xml" ContentType="application/vnd.openxmlformats-officedocument.drawingml.diagramStyle+xml"/>
  <Override PartName="/word/diagrams/colors4.xml" ContentType="application/vnd.openxmlformats-officedocument.drawingml.diagramColors+xml"/>
  <Override PartName="/word/diagrams/drawing4.xml" ContentType="application/vnd.ms-office.drawingml.diagramDrawing+xml"/>
  <Override PartName="/word/diagrams/data5.xml" ContentType="application/vnd.openxmlformats-officedocument.drawingml.diagramData+xml"/>
  <Override PartName="/word/diagrams/layout5.xml" ContentType="application/vnd.openxmlformats-officedocument.drawingml.diagramLayout+xml"/>
  <Override PartName="/word/diagrams/quickStyle5.xml" ContentType="application/vnd.openxmlformats-officedocument.drawingml.diagramStyle+xml"/>
  <Override PartName="/word/diagrams/colors5.xml" ContentType="application/vnd.openxmlformats-officedocument.drawingml.diagramColors+xml"/>
  <Override PartName="/word/diagrams/drawing5.xml" ContentType="application/vnd.ms-office.drawingml.diagramDrawing+xml"/>
  <Override PartName="/word/diagrams/data6.xml" ContentType="application/vnd.openxmlformats-officedocument.drawingml.diagramData+xml"/>
  <Override PartName="/word/diagrams/layout6.xml" ContentType="application/vnd.openxmlformats-officedocument.drawingml.diagramLayout+xml"/>
  <Override PartName="/word/diagrams/quickStyle6.xml" ContentType="application/vnd.openxmlformats-officedocument.drawingml.diagramStyle+xml"/>
  <Override PartName="/word/diagrams/colors6.xml" ContentType="application/vnd.openxmlformats-officedocument.drawingml.diagramColors+xml"/>
  <Override PartName="/word/diagrams/drawing6.xml" ContentType="application/vnd.ms-office.drawingml.diagramDrawing+xml"/>
  <Override PartName="/word/diagrams/data7.xml" ContentType="application/vnd.openxmlformats-officedocument.drawingml.diagramData+xml"/>
  <Override PartName="/word/diagrams/layout7.xml" ContentType="application/vnd.openxmlformats-officedocument.drawingml.diagramLayout+xml"/>
  <Override PartName="/word/diagrams/quickStyle7.xml" ContentType="application/vnd.openxmlformats-officedocument.drawingml.diagramStyle+xml"/>
  <Override PartName="/word/diagrams/colors7.xml" ContentType="application/vnd.openxmlformats-officedocument.drawingml.diagramColors+xml"/>
  <Override PartName="/word/diagrams/drawing7.xml" ContentType="application/vnd.ms-office.drawingml.diagramDrawing+xml"/>
  <Override PartName="/word/diagrams/data8.xml" ContentType="application/vnd.openxmlformats-officedocument.drawingml.diagramData+xml"/>
  <Override PartName="/word/diagrams/layout8.xml" ContentType="application/vnd.openxmlformats-officedocument.drawingml.diagramLayout+xml"/>
  <Override PartName="/word/diagrams/quickStyle8.xml" ContentType="application/vnd.openxmlformats-officedocument.drawingml.diagramStyle+xml"/>
  <Override PartName="/word/diagrams/colors8.xml" ContentType="application/vnd.openxmlformats-officedocument.drawingml.diagramColors+xml"/>
  <Override PartName="/word/diagrams/drawing8.xml" ContentType="application/vnd.ms-office.drawingml.diagramDrawing+xml"/>
  <Override PartName="/word/diagrams/data9.xml" ContentType="application/vnd.openxmlformats-officedocument.drawingml.diagramData+xml"/>
  <Override PartName="/word/diagrams/layout9.xml" ContentType="application/vnd.openxmlformats-officedocument.drawingml.diagramLayout+xml"/>
  <Override PartName="/word/diagrams/quickStyle9.xml" ContentType="application/vnd.openxmlformats-officedocument.drawingml.diagramStyle+xml"/>
  <Override PartName="/word/diagrams/colors9.xml" ContentType="application/vnd.openxmlformats-officedocument.drawingml.diagramColors+xml"/>
  <Override PartName="/word/diagrams/drawing9.xml" ContentType="application/vnd.ms-office.drawingml.diagramDrawing+xml"/>
  <Override PartName="/word/diagrams/data10.xml" ContentType="application/vnd.openxmlformats-officedocument.drawingml.diagramData+xml"/>
  <Override PartName="/word/diagrams/layout10.xml" ContentType="application/vnd.openxmlformats-officedocument.drawingml.diagramLayout+xml"/>
  <Override PartName="/word/diagrams/quickStyle10.xml" ContentType="application/vnd.openxmlformats-officedocument.drawingml.diagramStyle+xml"/>
  <Override PartName="/word/diagrams/colors10.xml" ContentType="application/vnd.openxmlformats-officedocument.drawingml.diagramColors+xml"/>
  <Override PartName="/word/diagrams/drawing10.xml" ContentType="application/vnd.ms-office.drawingml.diagramDrawing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1F9FD5A7" w14:textId="12D3BF6B" w:rsidR="00AB025A" w:rsidRDefault="00EB6BDF" w:rsidP="00C37557">
      <w:pPr>
        <w:pStyle w:val="Heading2"/>
      </w:pPr>
      <w:r>
        <w:t xml:space="preserve">HR Organisational Chart, </w:t>
      </w:r>
      <w:r w:rsidR="00756325">
        <w:t>September</w:t>
      </w:r>
      <w:r>
        <w:t xml:space="preserve"> 2026</w:t>
      </w:r>
    </w:p>
    <w:p w14:paraId="05B17CDD" w14:textId="77777777" w:rsidR="006B2EA4" w:rsidRPr="00C37557" w:rsidRDefault="006B2EA4" w:rsidP="006B2EA4">
      <w:pPr>
        <w:rPr>
          <w:rFonts w:asciiTheme="minorHAnsi" w:hAnsiTheme="minorHAnsi"/>
          <w:b/>
          <w:bCs/>
          <w:sz w:val="24"/>
          <w:szCs w:val="24"/>
        </w:rPr>
      </w:pPr>
      <w:r w:rsidRPr="521D809A">
        <w:rPr>
          <w:rFonts w:asciiTheme="minorHAnsi" w:hAnsiTheme="minorHAnsi"/>
          <w:b/>
          <w:bCs/>
          <w:sz w:val="24"/>
          <w:szCs w:val="24"/>
        </w:rPr>
        <w:t>HR Directorate Office</w:t>
      </w:r>
    </w:p>
    <w:p w14:paraId="01B5565C" w14:textId="45BCF398" w:rsidR="000C441A" w:rsidRDefault="000C441A" w:rsidP="006B2EA4">
      <w:pPr>
        <w:rPr>
          <w:rFonts w:asciiTheme="minorHAnsi" w:hAnsiTheme="minorHAnsi"/>
          <w:b/>
          <w:bCs/>
          <w:sz w:val="24"/>
          <w:szCs w:val="24"/>
        </w:rPr>
      </w:pPr>
    </w:p>
    <w:p w14:paraId="4C0E5E86" w14:textId="3B9A717F" w:rsidR="00287410" w:rsidRDefault="00287410" w:rsidP="006B2EA4">
      <w:pPr>
        <w:rPr>
          <w:rFonts w:asciiTheme="minorHAnsi" w:hAnsiTheme="minorHAnsi"/>
          <w:b/>
          <w:bCs/>
          <w:sz w:val="24"/>
          <w:szCs w:val="24"/>
        </w:rPr>
      </w:pPr>
    </w:p>
    <w:p w14:paraId="3518956B" w14:textId="404256F2" w:rsidR="00F427C8" w:rsidRDefault="00110941">
      <w:pPr>
        <w:rPr>
          <w:rFonts w:asciiTheme="minorHAnsi" w:hAnsiTheme="minorHAnsi"/>
          <w:b/>
          <w:bCs/>
          <w:sz w:val="24"/>
          <w:szCs w:val="24"/>
        </w:rPr>
      </w:pPr>
      <w:r>
        <w:rPr>
          <w:rFonts w:asciiTheme="minorHAnsi" w:hAnsiTheme="minorHAnsi"/>
          <w:b/>
          <w:bCs/>
          <w:noProof/>
          <w:sz w:val="24"/>
          <w:szCs w:val="24"/>
          <w14:ligatures w14:val="standardContextual"/>
        </w:rPr>
        <w:drawing>
          <wp:anchor distT="0" distB="0" distL="120396" distR="120650" simplePos="0" relativeHeight="251658248" behindDoc="0" locked="0" layoutInCell="1" allowOverlap="1" wp14:anchorId="2598FE3E" wp14:editId="07F0DDE2">
            <wp:simplePos x="0" y="0"/>
            <wp:positionH relativeFrom="margin">
              <wp:posOffset>0</wp:posOffset>
            </wp:positionH>
            <wp:positionV relativeFrom="page">
              <wp:posOffset>2051050</wp:posOffset>
            </wp:positionV>
            <wp:extent cx="8786191" cy="5185299"/>
            <wp:effectExtent l="0" t="0" r="15240" b="0"/>
            <wp:wrapNone/>
            <wp:docPr id="475962603" name="Diagram 2">
              <a:extLst xmlns:a="http://schemas.openxmlformats.org/drawingml/2006/main">
                <a:ext uri="{FF2B5EF4-FFF2-40B4-BE49-F238E27FC236}">
                  <a16:creationId xmlns:a16="http://schemas.microsoft.com/office/drawing/2014/main" id="{186F0B09-3AC7-40D7-B3C2-08CECF121329}"/>
                </a:ext>
              </a:extLst>
            </wp:docPr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diagram">
                <dgm:relIds xmlns:dgm="http://schemas.openxmlformats.org/drawingml/2006/diagram" xmlns:r="http://schemas.openxmlformats.org/officeDocument/2006/relationships" r:dm="rId8" r:lo="rId9" r:qs="rId10" r:cs="rId11"/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F427C8">
        <w:rPr>
          <w:rFonts w:asciiTheme="minorHAnsi" w:hAnsiTheme="minorHAnsi"/>
          <w:b/>
          <w:bCs/>
          <w:sz w:val="24"/>
          <w:szCs w:val="24"/>
        </w:rPr>
        <w:br w:type="page"/>
      </w:r>
    </w:p>
    <w:p w14:paraId="0119D587" w14:textId="2AC3D03E" w:rsidR="00B912CE" w:rsidRDefault="00AB71B8">
      <w:pPr>
        <w:rPr>
          <w:b/>
          <w:bCs/>
          <w:sz w:val="24"/>
          <w:szCs w:val="24"/>
        </w:rPr>
      </w:pPr>
      <w:r>
        <w:rPr>
          <w:rFonts w:asciiTheme="minorHAnsi" w:hAnsiTheme="minorHAnsi"/>
          <w:b/>
          <w:bCs/>
          <w:noProof/>
          <w:sz w:val="24"/>
          <w:szCs w:val="24"/>
          <w14:ligatures w14:val="standardContextual"/>
        </w:rPr>
        <w:lastRenderedPageBreak/>
        <w:drawing>
          <wp:anchor distT="0" distB="0" distL="120396" distR="120650" simplePos="0" relativeHeight="251658246" behindDoc="0" locked="0" layoutInCell="1" allowOverlap="1" wp14:anchorId="70C4ACC1" wp14:editId="63B1DC57">
            <wp:simplePos x="0" y="0"/>
            <wp:positionH relativeFrom="margin">
              <wp:align>left</wp:align>
            </wp:positionH>
            <wp:positionV relativeFrom="page">
              <wp:posOffset>1441450</wp:posOffset>
            </wp:positionV>
            <wp:extent cx="9918700" cy="5797550"/>
            <wp:effectExtent l="0" t="0" r="0" b="12700"/>
            <wp:wrapNone/>
            <wp:docPr id="1663109492" name="Diagram 13">
              <a:extLst xmlns:a="http://schemas.openxmlformats.org/drawingml/2006/main">
                <a:ext uri="{FF2B5EF4-FFF2-40B4-BE49-F238E27FC236}">
                  <a16:creationId xmlns:a16="http://schemas.microsoft.com/office/drawing/2014/main" id="{C16B310B-F619-4E78-AF91-73DA224BAF52}"/>
                </a:ext>
              </a:extLst>
            </wp:docPr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diagram">
                <dgm:relIds xmlns:dgm="http://schemas.openxmlformats.org/drawingml/2006/diagram" xmlns:r="http://schemas.openxmlformats.org/officeDocument/2006/relationships" r:dm="rId13" r:lo="rId14" r:qs="rId15" r:cs="rId16"/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C37557">
        <w:rPr>
          <w:rFonts w:asciiTheme="minorHAnsi" w:hAnsiTheme="minorHAnsi"/>
          <w:b/>
          <w:bCs/>
          <w:sz w:val="24"/>
          <w:szCs w:val="24"/>
        </w:rPr>
        <w:t>H</w:t>
      </w:r>
      <w:r w:rsidR="00C37557" w:rsidRPr="008B19D4">
        <w:rPr>
          <w:b/>
          <w:bCs/>
          <w:sz w:val="24"/>
          <w:szCs w:val="24"/>
        </w:rPr>
        <w:t xml:space="preserve">R </w:t>
      </w:r>
      <w:r w:rsidR="00B912CE">
        <w:rPr>
          <w:b/>
          <w:bCs/>
          <w:sz w:val="24"/>
          <w:szCs w:val="24"/>
        </w:rPr>
        <w:t>Lead Team</w:t>
      </w:r>
    </w:p>
    <w:p w14:paraId="41BA9E52" w14:textId="009B3573" w:rsidR="00B912CE" w:rsidRDefault="00B912CE">
      <w:pPr>
        <w:rPr>
          <w:b/>
          <w:bCs/>
          <w:sz w:val="24"/>
          <w:szCs w:val="24"/>
        </w:rPr>
      </w:pPr>
    </w:p>
    <w:p w14:paraId="41A6647F" w14:textId="77777777" w:rsidR="00B912CE" w:rsidRDefault="00B912CE">
      <w:pPr>
        <w:rPr>
          <w:b/>
          <w:bCs/>
          <w:sz w:val="24"/>
          <w:szCs w:val="24"/>
        </w:rPr>
      </w:pPr>
      <w:r>
        <w:rPr>
          <w:b/>
          <w:bCs/>
          <w:sz w:val="24"/>
          <w:szCs w:val="24"/>
        </w:rPr>
        <w:br w:type="page"/>
      </w:r>
    </w:p>
    <w:p w14:paraId="7712FD50" w14:textId="3ABD1535" w:rsidR="00C37557" w:rsidRPr="00C03514" w:rsidRDefault="006375F0" w:rsidP="00C37557">
      <w:r w:rsidRPr="521D809A">
        <w:rPr>
          <w:b/>
          <w:bCs/>
          <w:sz w:val="24"/>
          <w:szCs w:val="24"/>
        </w:rPr>
        <w:lastRenderedPageBreak/>
        <w:t>Strategic Partnering Team</w:t>
      </w:r>
    </w:p>
    <w:p w14:paraId="43D76FCF" w14:textId="24A54ECA" w:rsidR="00E36635" w:rsidRDefault="00F94520" w:rsidP="00C37557">
      <w:pPr>
        <w:rPr>
          <w:b/>
          <w:bCs/>
          <w:sz w:val="24"/>
          <w:szCs w:val="24"/>
        </w:rPr>
      </w:pPr>
      <w:r>
        <w:rPr>
          <w:rFonts w:asciiTheme="minorHAnsi" w:hAnsiTheme="minorHAnsi"/>
          <w:b/>
          <w:bCs/>
          <w:noProof/>
          <w:sz w:val="24"/>
          <w:szCs w:val="24"/>
          <w14:ligatures w14:val="standardContextual"/>
        </w:rPr>
        <w:drawing>
          <wp:anchor distT="0" distB="0" distL="120396" distR="120396" simplePos="0" relativeHeight="251658249" behindDoc="0" locked="0" layoutInCell="1" allowOverlap="1" wp14:anchorId="74CC6C74" wp14:editId="61698C82">
            <wp:simplePos x="0" y="0"/>
            <wp:positionH relativeFrom="column">
              <wp:posOffset>0</wp:posOffset>
            </wp:positionH>
            <wp:positionV relativeFrom="page">
              <wp:posOffset>1330960</wp:posOffset>
            </wp:positionV>
            <wp:extent cx="8039100" cy="4121150"/>
            <wp:effectExtent l="0" t="0" r="19050" b="0"/>
            <wp:wrapThrough wrapText="bothSides">
              <wp:wrapPolygon edited="0">
                <wp:start x="4555" y="1797"/>
                <wp:lineTo x="4555" y="7588"/>
                <wp:lineTo x="6808" y="8387"/>
                <wp:lineTo x="8855" y="8387"/>
                <wp:lineTo x="5118" y="8886"/>
                <wp:lineTo x="4914" y="8986"/>
                <wp:lineTo x="4914" y="9985"/>
                <wp:lineTo x="0" y="10484"/>
                <wp:lineTo x="0" y="15876"/>
                <wp:lineTo x="12233" y="16375"/>
                <wp:lineTo x="12233" y="18172"/>
                <wp:lineTo x="21600" y="18172"/>
                <wp:lineTo x="21600" y="10284"/>
                <wp:lineTo x="15151" y="9985"/>
                <wp:lineTo x="15253" y="8986"/>
                <wp:lineTo x="14690" y="8786"/>
                <wp:lineTo x="10902" y="8387"/>
                <wp:lineTo x="13871" y="8387"/>
                <wp:lineTo x="17096" y="7588"/>
                <wp:lineTo x="17045" y="1797"/>
                <wp:lineTo x="4555" y="1797"/>
              </wp:wrapPolygon>
            </wp:wrapThrough>
            <wp:docPr id="870320219" name="Diagram 14">
              <a:extLst xmlns:a="http://schemas.openxmlformats.org/drawingml/2006/main">
                <a:ext uri="{FF2B5EF4-FFF2-40B4-BE49-F238E27FC236}">
                  <a16:creationId xmlns:a16="http://schemas.microsoft.com/office/drawing/2014/main" id="{53399803-96BF-4799-A2FC-64AC7498C8C7}"/>
                </a:ext>
              </a:extLst>
            </wp:docPr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diagram">
                <dgm:relIds xmlns:dgm="http://schemas.openxmlformats.org/drawingml/2006/diagram" xmlns:r="http://schemas.openxmlformats.org/officeDocument/2006/relationships" r:dm="rId18" r:lo="rId19" r:qs="rId20" r:cs="rId21"/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</w:p>
    <w:p w14:paraId="2E8CEA2A" w14:textId="394915D5" w:rsidR="00C37557" w:rsidRDefault="00C37557" w:rsidP="00C37557">
      <w:r>
        <w:br w:type="page"/>
      </w:r>
    </w:p>
    <w:p w14:paraId="60CB8217" w14:textId="2ABB831A" w:rsidR="00E2015F" w:rsidRPr="0000110E" w:rsidRDefault="443C22DA" w:rsidP="521D809A">
      <w:pPr>
        <w:rPr>
          <w:rFonts w:asciiTheme="minorHAnsi" w:hAnsiTheme="minorHAnsi"/>
          <w:b/>
          <w:bCs/>
          <w:color w:val="0E2841" w:themeColor="text2"/>
          <w:sz w:val="24"/>
          <w:szCs w:val="24"/>
        </w:rPr>
      </w:pPr>
      <w:r w:rsidRPr="521D809A">
        <w:rPr>
          <w:rFonts w:asciiTheme="minorHAnsi" w:hAnsiTheme="minorHAnsi"/>
          <w:b/>
          <w:bCs/>
          <w:color w:val="0E2841" w:themeColor="text2"/>
          <w:sz w:val="24"/>
          <w:szCs w:val="24"/>
        </w:rPr>
        <w:lastRenderedPageBreak/>
        <w:t>Employee Relations Team</w:t>
      </w:r>
    </w:p>
    <w:p w14:paraId="3F820217" w14:textId="723B4DBF" w:rsidR="00E2015F" w:rsidRDefault="00E2015F">
      <w:pPr>
        <w:rPr>
          <w:rFonts w:asciiTheme="minorHAnsi" w:hAnsiTheme="minorHAnsi"/>
          <w:b/>
          <w:bCs/>
          <w:sz w:val="24"/>
          <w:szCs w:val="24"/>
        </w:rPr>
      </w:pPr>
      <w:r>
        <w:rPr>
          <w:rFonts w:asciiTheme="minorHAnsi" w:hAnsiTheme="minorHAnsi"/>
          <w:b/>
          <w:bCs/>
          <w:noProof/>
          <w:sz w:val="24"/>
          <w:szCs w:val="24"/>
          <w14:ligatures w14:val="standardContextual"/>
        </w:rPr>
        <w:drawing>
          <wp:anchor distT="0" distB="0" distL="120396" distR="120650" simplePos="0" relativeHeight="251658243" behindDoc="0" locked="0" layoutInCell="1" allowOverlap="1" wp14:anchorId="41485224" wp14:editId="10241810">
            <wp:simplePos x="0" y="0"/>
            <wp:positionH relativeFrom="column">
              <wp:posOffset>359791</wp:posOffset>
            </wp:positionH>
            <wp:positionV relativeFrom="page">
              <wp:posOffset>895350</wp:posOffset>
            </wp:positionV>
            <wp:extent cx="8863330" cy="5653405"/>
            <wp:effectExtent l="0" t="0" r="0" b="23495"/>
            <wp:wrapNone/>
            <wp:docPr id="1086599754" name="Diagram 13">
              <a:extLst xmlns:a="http://schemas.openxmlformats.org/drawingml/2006/main">
                <a:ext uri="{FF2B5EF4-FFF2-40B4-BE49-F238E27FC236}">
                  <a16:creationId xmlns:a16="http://schemas.microsoft.com/office/drawing/2014/main" id="{6F344FD2-5405-4DD9-88DD-7DB1DD9E95E1}"/>
                </a:ext>
              </a:extLst>
            </wp:docPr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diagram">
                <dgm:relIds xmlns:dgm="http://schemas.openxmlformats.org/drawingml/2006/diagram" xmlns:r="http://schemas.openxmlformats.org/officeDocument/2006/relationships" r:dm="rId23" r:lo="rId24" r:qs="rId25" r:cs="rId26"/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>
        <w:rPr>
          <w:rFonts w:asciiTheme="minorHAnsi" w:hAnsiTheme="minorHAnsi"/>
          <w:b/>
          <w:bCs/>
          <w:sz w:val="24"/>
          <w:szCs w:val="24"/>
        </w:rPr>
        <w:br w:type="page"/>
      </w:r>
    </w:p>
    <w:p w14:paraId="62569ECC" w14:textId="598F9390" w:rsidR="0000110E" w:rsidRDefault="0000110E">
      <w:pPr>
        <w:rPr>
          <w:rFonts w:asciiTheme="minorHAnsi" w:hAnsiTheme="minorHAnsi"/>
          <w:b/>
          <w:bCs/>
          <w:sz w:val="24"/>
          <w:szCs w:val="24"/>
        </w:rPr>
      </w:pPr>
    </w:p>
    <w:p w14:paraId="2A89D525" w14:textId="51241438" w:rsidR="008B19D4" w:rsidRPr="008B19D4" w:rsidRDefault="005E16A2" w:rsidP="521D809A">
      <w:pPr>
        <w:pStyle w:val="Heading2"/>
        <w:rPr>
          <w:rFonts w:asciiTheme="minorHAnsi" w:hAnsiTheme="minorHAnsi"/>
          <w:b/>
          <w:bCs/>
          <w:sz w:val="24"/>
          <w:szCs w:val="24"/>
        </w:rPr>
      </w:pPr>
      <w:r>
        <w:rPr>
          <w:noProof/>
        </w:rPr>
        <w:drawing>
          <wp:anchor distT="6096" distB="7366" distL="114300" distR="114300" simplePos="0" relativeHeight="251658240" behindDoc="0" locked="0" layoutInCell="1" allowOverlap="1" wp14:anchorId="4388EBA7" wp14:editId="59C2DC3C">
            <wp:simplePos x="0" y="0"/>
            <wp:positionH relativeFrom="margin">
              <wp:posOffset>-279400</wp:posOffset>
            </wp:positionH>
            <wp:positionV relativeFrom="page">
              <wp:posOffset>1276350</wp:posOffset>
            </wp:positionV>
            <wp:extent cx="9347200" cy="5080000"/>
            <wp:effectExtent l="0" t="0" r="0" b="25400"/>
            <wp:wrapThrough wrapText="bothSides">
              <wp:wrapPolygon edited="0">
                <wp:start x="8408" y="0"/>
                <wp:lineTo x="8408" y="3402"/>
                <wp:lineTo x="9333" y="3888"/>
                <wp:lineTo x="10697" y="3888"/>
                <wp:lineTo x="8408" y="5184"/>
                <wp:lineTo x="8408" y="9072"/>
                <wp:lineTo x="5987" y="9882"/>
                <wp:lineTo x="3302" y="11016"/>
                <wp:lineTo x="2773" y="11259"/>
                <wp:lineTo x="2773" y="15552"/>
                <wp:lineTo x="5018" y="16848"/>
                <wp:lineTo x="2949" y="17253"/>
                <wp:lineTo x="2773" y="17334"/>
                <wp:lineTo x="2773" y="21627"/>
                <wp:lineTo x="18841" y="21627"/>
                <wp:lineTo x="18929" y="17415"/>
                <wp:lineTo x="18577" y="17172"/>
                <wp:lineTo x="16596" y="16848"/>
                <wp:lineTo x="18841" y="15552"/>
                <wp:lineTo x="18929" y="11259"/>
                <wp:lineTo x="15980" y="10287"/>
                <wp:lineTo x="13207" y="9072"/>
                <wp:lineTo x="13207" y="5184"/>
                <wp:lineTo x="10917" y="3888"/>
                <wp:lineTo x="12370" y="3888"/>
                <wp:lineTo x="13251" y="3402"/>
                <wp:lineTo x="13207" y="0"/>
                <wp:lineTo x="8408" y="0"/>
              </wp:wrapPolygon>
            </wp:wrapThrough>
            <wp:docPr id="1736293395" name="Diagram 10">
              <a:extLst xmlns:a="http://schemas.openxmlformats.org/drawingml/2006/main">
                <a:ext uri="{FF2B5EF4-FFF2-40B4-BE49-F238E27FC236}">
                  <a16:creationId xmlns:a16="http://schemas.microsoft.com/office/drawing/2014/main" id="{DFB39865-E949-41A5-A65E-EC03C75D9C5F}"/>
                </a:ext>
              </a:extLst>
            </wp:docPr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diagram">
                <dgm:relIds xmlns:dgm="http://schemas.openxmlformats.org/drawingml/2006/diagram" xmlns:r="http://schemas.openxmlformats.org/officeDocument/2006/relationships" r:dm="rId28" r:lo="rId29" r:qs="rId30" r:cs="rId31"/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8B19D4" w:rsidRPr="521D809A">
        <w:rPr>
          <w:rFonts w:asciiTheme="minorHAnsi" w:hAnsiTheme="minorHAnsi"/>
          <w:b/>
          <w:bCs/>
          <w:sz w:val="24"/>
          <w:szCs w:val="24"/>
        </w:rPr>
        <w:t xml:space="preserve">Organisational and Professional Development Team </w:t>
      </w:r>
    </w:p>
    <w:p w14:paraId="04C2A3D1" w14:textId="519EB8CB" w:rsidR="008B19D4" w:rsidRPr="00FE33B5" w:rsidRDefault="008B19D4" w:rsidP="008B19D4">
      <w:pPr>
        <w:rPr>
          <w:color w:val="000000"/>
        </w:rPr>
      </w:pPr>
    </w:p>
    <w:p w14:paraId="3A134552" w14:textId="254AA2E0" w:rsidR="008B19D4" w:rsidRDefault="008B19D4" w:rsidP="521D809A"/>
    <w:p w14:paraId="10571DB4" w14:textId="3B572D8A" w:rsidR="008B19D4" w:rsidRPr="00FE33B5" w:rsidRDefault="00171397" w:rsidP="008B19D4">
      <w:pPr>
        <w:rPr>
          <w:color w:val="000000"/>
        </w:rPr>
      </w:pPr>
      <w:r>
        <w:rPr>
          <w:noProof/>
          <w14:ligatures w14:val="standardContextual"/>
        </w:rPr>
        <mc:AlternateContent>
          <mc:Choice Requires="wps">
            <w:drawing>
              <wp:anchor distT="0" distB="0" distL="114300" distR="114300" simplePos="0" relativeHeight="251658251" behindDoc="0" locked="0" layoutInCell="1" allowOverlap="1" wp14:anchorId="1241CFBF" wp14:editId="48593B9B">
                <wp:simplePos x="0" y="0"/>
                <wp:positionH relativeFrom="column">
                  <wp:posOffset>4393565</wp:posOffset>
                </wp:positionH>
                <wp:positionV relativeFrom="paragraph">
                  <wp:posOffset>1581150</wp:posOffset>
                </wp:positionV>
                <wp:extent cx="0" cy="1884045"/>
                <wp:effectExtent l="0" t="0" r="38100" b="20955"/>
                <wp:wrapNone/>
                <wp:docPr id="778647293" name="Straight Connector 13">
                  <a:extLst xmlns:a="http://schemas.openxmlformats.org/drawingml/2006/main">
                    <a:ext uri="{FF2B5EF4-FFF2-40B4-BE49-F238E27FC236}">
                      <a16:creationId xmlns:a16="http://schemas.microsoft.com/office/drawing/2014/main" id="{F0BA3604-D3EC-406E-A4EC-E1806E63E4F1}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0" cy="1884045"/>
                        </a:xfrm>
                        <a:prstGeom prst="line">
                          <a:avLst/>
                        </a:prstGeom>
                        <a:ln w="19050" cap="flat" cmpd="sng" algn="ctr">
                          <a:solidFill>
                            <a:schemeClr val="accent4"/>
                          </a:solidFill>
                          <a:prstDash val="dash"/>
                          <a:round/>
                          <a:headEnd type="none" w="med" len="med"/>
                          <a:tailEnd type="none" w="med" len="med"/>
                        </a:ln>
                      </wps:spPr>
                      <wps:style>
                        <a:lnRef idx="0">
                          <a:scrgbClr r="0" g="0" b="0"/>
                        </a:lnRef>
                        <a:fillRef idx="0">
                          <a:scrgbClr r="0" g="0" b="0"/>
                        </a:fillRef>
                        <a:effectRef idx="0">
                          <a:scrgbClr r="0" g="0" b="0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</wp:anchor>
            </w:drawing>
          </mc:Choice>
          <mc:Fallback>
            <w:pict>
              <v:line w14:anchorId="4759D106" id="Straight Connector 13" o:spid="_x0000_s1026" style="position:absolute;z-index:251658251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from="345.95pt,124.5pt" to="345.95pt,272.85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VMXnOAwIAAIIEAAAOAAAAZHJzL2Uyb0RvYy54bWysVMtu2zAQvBfoPxC815IDp3AFyznETS9F&#10;G/TxAWtyKRHgCyRj2X/fJeXYfVyaohdqRe0sd4az2twdrWEHjEl71/PlouUMnfBSu6Hn3789vFlz&#10;ljI4CcY77PkJE7/bvn61mUKHN370RmJkVMSlbgo9H3MOXdMkMaKFtPABHX1UPlrI9BqHRkaYqLo1&#10;zU3bvm0mH2WIXmBKtLubP/Jtra8UivxZqYSZmZ5Tb7musa77sjbbDXRDhDBqcW4D/qELC9rRoZdS&#10;O8jAnqL+o5TVIvrkVV4IbxuvlBZYORCbZfsbm68jBKxcSJwULjKl/1dWfDrcu8dIMkwhdSk8xsLi&#10;qKItT+qPHatYp4tYeMxMzJuCdpfr9apd3RYhmyswxJQ/oLesBD032hUe0MHhY8pz6nNK2TaOTVTq&#10;XXtLdySAfKAMZAptkD1PbuAMzEAGEznWOskbLR+0MQVdzYL3JrID0DWDEOjy6tzRL5nlzB2kcU6U&#10;FM0GiP7JyWqFEUG+d5LlUyC3OvIsL61ZlJwZpA5KVDMzaPM3maSKcSTOVd8a5ZPBmfoXVEzLqujM&#10;Jg77QmZ2KY0RafLs1VqMACVREf0XYs+QgsY6HC/EX0D1fO/yBW+18+erKaN7vY18XJ5vQs35z1LM&#10;AhQt9l6eqgWrRmT0aqXzUJZJ+vm9wq+/ju0PAAAA//8DAFBLAwQUAAYACAAAACEAAuJYj+EAAAAL&#10;AQAADwAAAGRycy9kb3ducmV2LnhtbEyPwU7DMAyG70i8Q2Qkbizt2Lq11J3QJBAXhNgQiJvXhLai&#10;caok2wpPTxAHdrT96ff3l6vR9OKgne8sI6STBITm2qqOG4SX7d3VEoQPxIp6yxrhS3tYVednJRXK&#10;HvlZHzahETGEfUEIbQhDIaWvW23IT+ygOd4+rDMU4ugaqRwdY7jp5TRJMmmo4/ihpUGvW11/bvYG&#10;Ya3eeEjr7PH9e5lfPyxeyd0/EeLlxXh7AyLoMfzD8Ksf1aGKTju7Z+VFj5DlaR5RhOksj6Ui8bfZ&#10;Icxn8wXIqpSnHaofAAAA//8DAFBLAQItABQABgAIAAAAIQC2gziS/gAAAOEBAAATAAAAAAAAAAAA&#10;AAAAAAAAAABbQ29udGVudF9UeXBlc10ueG1sUEsBAi0AFAAGAAgAAAAhADj9If/WAAAAlAEAAAsA&#10;AAAAAAAAAAAAAAAALwEAAF9yZWxzLy5yZWxzUEsBAi0AFAAGAAgAAAAhAJUxec4DAgAAggQAAA4A&#10;AAAAAAAAAAAAAAAALgIAAGRycy9lMm9Eb2MueG1sUEsBAi0AFAAGAAgAAAAhAALiWI/hAAAACwEA&#10;AA8AAAAAAAAAAAAAAAAAXQQAAGRycy9kb3ducmV2LnhtbFBLBQYAAAAABAAEAPMAAABrBQAAAAA=&#10;" strokecolor="#0f9ed5 [3207]" strokeweight="1.5pt">
                <v:stroke dashstyle="dash"/>
              </v:line>
            </w:pict>
          </mc:Fallback>
        </mc:AlternateContent>
      </w:r>
      <w:r w:rsidR="005036E9">
        <w:rPr>
          <w:noProof/>
          <w:color w:val="000000"/>
          <w14:ligatures w14:val="standardContextual"/>
        </w:rPr>
        <mc:AlternateContent>
          <mc:Choice Requires="wps">
            <w:drawing>
              <wp:anchor distT="0" distB="0" distL="114300" distR="114300" simplePos="0" relativeHeight="251660299" behindDoc="0" locked="0" layoutInCell="1" allowOverlap="1" wp14:anchorId="4DE1E816" wp14:editId="1076630E">
                <wp:simplePos x="0" y="0"/>
                <wp:positionH relativeFrom="column">
                  <wp:posOffset>8339455</wp:posOffset>
                </wp:positionH>
                <wp:positionV relativeFrom="paragraph">
                  <wp:posOffset>2199640</wp:posOffset>
                </wp:positionV>
                <wp:extent cx="1332000" cy="820800"/>
                <wp:effectExtent l="0" t="0" r="1905" b="0"/>
                <wp:wrapNone/>
                <wp:docPr id="94892100" name="Text Box 4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1332000" cy="820800"/>
                        </a:xfrm>
                        <a:prstGeom prst="rect">
                          <a:avLst/>
                        </a:prstGeom>
                        <a:solidFill>
                          <a:schemeClr val="tx2">
                            <a:lumMod val="50000"/>
                            <a:lumOff val="50000"/>
                          </a:schemeClr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72163451" w14:textId="77777777" w:rsidR="00E17AB2" w:rsidRDefault="00E17AB2" w:rsidP="00E17AB2">
                            <w:pPr>
                              <w:shd w:val="clear" w:color="auto" w:fill="4C94D8" w:themeFill="text2" w:themeFillTint="80"/>
                              <w:spacing w:after="0" w:line="240" w:lineRule="auto"/>
                              <w:jc w:val="center"/>
                              <w:rPr>
                                <w:b/>
                                <w:bCs/>
                                <w:sz w:val="16"/>
                                <w:szCs w:val="16"/>
                              </w:rPr>
                            </w:pPr>
                          </w:p>
                          <w:p w14:paraId="759DCCA2" w14:textId="77777777" w:rsidR="00E17AB2" w:rsidRDefault="00E17AB2" w:rsidP="00E17AB2">
                            <w:pPr>
                              <w:shd w:val="clear" w:color="auto" w:fill="4C94D8" w:themeFill="text2" w:themeFillTint="80"/>
                              <w:spacing w:after="0" w:line="240" w:lineRule="auto"/>
                              <w:jc w:val="center"/>
                              <w:rPr>
                                <w:b/>
                                <w:bCs/>
                                <w:sz w:val="16"/>
                                <w:szCs w:val="16"/>
                              </w:rPr>
                            </w:pPr>
                          </w:p>
                          <w:p w14:paraId="03AC4C8E" w14:textId="2240A3DB" w:rsidR="00E17AB2" w:rsidRPr="00E17AB2" w:rsidRDefault="00E17AB2" w:rsidP="00E17AB2">
                            <w:pPr>
                              <w:shd w:val="clear" w:color="auto" w:fill="4C94D8" w:themeFill="text2" w:themeFillTint="80"/>
                              <w:spacing w:after="0" w:line="240" w:lineRule="auto"/>
                              <w:jc w:val="center"/>
                              <w:rPr>
                                <w:b/>
                                <w:bCs/>
                                <w:color w:val="FFFFFF" w:themeColor="background1"/>
                                <w:sz w:val="16"/>
                                <w:szCs w:val="16"/>
                              </w:rPr>
                            </w:pPr>
                            <w:r w:rsidRPr="00E17AB2">
                              <w:rPr>
                                <w:b/>
                                <w:bCs/>
                                <w:color w:val="FFFFFF" w:themeColor="background1"/>
                                <w:sz w:val="16"/>
                                <w:szCs w:val="16"/>
                              </w:rPr>
                              <w:t>Michael Jannetta</w:t>
                            </w:r>
                          </w:p>
                          <w:p w14:paraId="04019C03" w14:textId="2DA73E8A" w:rsidR="00E17AB2" w:rsidRPr="00E17AB2" w:rsidRDefault="00E17AB2" w:rsidP="00E17AB2">
                            <w:pPr>
                              <w:shd w:val="clear" w:color="auto" w:fill="4C94D8" w:themeFill="text2" w:themeFillTint="80"/>
                              <w:spacing w:after="0" w:line="240" w:lineRule="auto"/>
                              <w:jc w:val="center"/>
                              <w:rPr>
                                <w:b/>
                                <w:bCs/>
                                <w:sz w:val="16"/>
                                <w:szCs w:val="16"/>
                              </w:rPr>
                            </w:pPr>
                            <w:r w:rsidRPr="00E17AB2">
                              <w:rPr>
                                <w:b/>
                                <w:bCs/>
                                <w:color w:val="D1D1D1" w:themeColor="background2" w:themeShade="E6"/>
                                <w:sz w:val="16"/>
                                <w:szCs w:val="16"/>
                              </w:rPr>
                              <w:t>PCI Manager</w:t>
                            </w:r>
                          </w:p>
                          <w:p w14:paraId="4645FE75" w14:textId="77777777" w:rsidR="005036E9" w:rsidRDefault="005036E9" w:rsidP="00E17AB2">
                            <w:pPr>
                              <w:shd w:val="clear" w:color="auto" w:fill="4C94D8" w:themeFill="text2" w:themeFillTint="80"/>
                              <w:spacing w:after="0" w:line="240" w:lineRule="auto"/>
                              <w:jc w:val="center"/>
                            </w:pP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type w14:anchorId="4DE1E816" id="_x0000_t202" coordsize="21600,21600" o:spt="202" path="m,l,21600r21600,l21600,xe">
                <v:stroke joinstyle="miter"/>
                <v:path gradientshapeok="t" o:connecttype="rect"/>
              </v:shapetype>
              <v:shape id="Text Box 4" o:spid="_x0000_s1026" type="#_x0000_t202" style="position:absolute;margin-left:656.65pt;margin-top:173.2pt;width:104.9pt;height:64.65pt;z-index:251660299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RbH1HQQIAAI8EAAAOAAAAZHJzL2Uyb0RvYy54bWysVEtv2zAMvg/YfxB0X+y8usyIU2QpMgzo&#10;2gLp0LMiy7EBSdQkJXb260fJzmPZTsMuMkVSfHwf6fl9qyQ5COtq0DkdDlJKhOZQ1HqX0++v6w8z&#10;SpxnumAStMjpUTh6v3j/bt6YTIygAlkISzCIdlljclp5b7IkcbwSirkBGKHRWIJVzOPV7pLCsgaj&#10;K5mM0vQuacAWxgIXzqH2oTPSRYxfloL757J0whOZU6zNx9PGcxvOZDFn2c4yU9W8L4P9QxWK1RqT&#10;nkM9MM/I3tZ/hFI1t+Cg9AMOKoGyrLmIPWA3w/Smm03FjIi9IDjOnGFy/y8sfzpszIslvv0MLRIY&#10;AGmMyxwqQz9taVX4YqUE7Qjh8QybaD3h4dF4jFSgiaNtNkpnKGOY5PLaWOe/CFAkCDm1SEtEix0e&#10;ne9cTy4hmQNZF+tayngJoyBW0pIDQxJ9O4pP5V59g6LTTTF7TyWqkfAbNVYSBypEiXX9lkBq0uT0&#10;bjxNY2ANIXNXlNTofoEjSL7dtj1GWyiOCJ2Fbqqc4esa+3tkzr8wi2OEkOBq+Gc8SgmYBHqJkgrs&#10;z7/pgz+yi1ZKGhzLnLofe2YFJfKrRt4/DSeTMMfxMpl+HOHFXlu21xa9VytA0Ia4hIZHMfh7eRJL&#10;C+oNN2gZsqKJaY65EeWTuPLdsuAGcrFcRiecXMP8o94YHkIHkgJ7r+0bs6an2ONwPMFpgFl2w3Tn&#10;G15qWO49lHUcgwBwh2qPO059JKzf0LBW1/fodfmPLH4BAAD//wMAUEsDBBQABgAIAAAAIQA+xvHJ&#10;4gAAAA0BAAAPAAAAZHJzL2Rvd25yZXYueG1sTI89T8MwFEV3JP6D9ZDYqJM6TUqIUyEQIJWJ0qWb&#10;Exsnij8i22kCvx53gvHqHd17XrVbtEJn4XxvDYV0lQASprW8N5LC8fPlbgvIB2Y4U9YICt/Cw66+&#10;vqpYye1sPsT5ECSKJcaXjEIXwlhi7NtOaOZXdhQm3r6s0yzE6CTmjs2xXCu8TpIca9abuNCxUTx1&#10;oh0Ok6YwD3Ib3qbh9XS//3l/VrLxeeEovb1ZHh8ABbGEPxgu+lEd6ujU2Mlwj1TMJCUkshRIlmeA&#10;LshmTVJADYWs2BSA6wr//6L+BQAA//8DAFBLAQItABQABgAIAAAAIQC2gziS/gAAAOEBAAATAAAA&#10;AAAAAAAAAAAAAAAAAABbQ29udGVudF9UeXBlc10ueG1sUEsBAi0AFAAGAAgAAAAhADj9If/WAAAA&#10;lAEAAAsAAAAAAAAAAAAAAAAALwEAAF9yZWxzLy5yZWxzUEsBAi0AFAAGAAgAAAAhAFFsfUdBAgAA&#10;jwQAAA4AAAAAAAAAAAAAAAAALgIAAGRycy9lMm9Eb2MueG1sUEsBAi0AFAAGAAgAAAAhAD7G8cni&#10;AAAADQEAAA8AAAAAAAAAAAAAAAAAmwQAAGRycy9kb3ducmV2LnhtbFBLBQYAAAAABAAEAPMAAACq&#10;BQAAAAA=&#10;" fillcolor="#4e95d9 [1631]" stroked="f" strokeweight=".5pt">
                <v:textbox>
                  <w:txbxContent>
                    <w:p w14:paraId="72163451" w14:textId="77777777" w:rsidR="00E17AB2" w:rsidRDefault="00E17AB2" w:rsidP="00E17AB2">
                      <w:pPr>
                        <w:shd w:val="clear" w:color="auto" w:fill="4C94D8" w:themeFill="text2" w:themeFillTint="80"/>
                        <w:spacing w:after="0" w:line="240" w:lineRule="auto"/>
                        <w:jc w:val="center"/>
                        <w:rPr>
                          <w:b/>
                          <w:bCs/>
                          <w:sz w:val="16"/>
                          <w:szCs w:val="16"/>
                        </w:rPr>
                      </w:pPr>
                    </w:p>
                    <w:p w14:paraId="759DCCA2" w14:textId="77777777" w:rsidR="00E17AB2" w:rsidRDefault="00E17AB2" w:rsidP="00E17AB2">
                      <w:pPr>
                        <w:shd w:val="clear" w:color="auto" w:fill="4C94D8" w:themeFill="text2" w:themeFillTint="80"/>
                        <w:spacing w:after="0" w:line="240" w:lineRule="auto"/>
                        <w:jc w:val="center"/>
                        <w:rPr>
                          <w:b/>
                          <w:bCs/>
                          <w:sz w:val="16"/>
                          <w:szCs w:val="16"/>
                        </w:rPr>
                      </w:pPr>
                    </w:p>
                    <w:p w14:paraId="03AC4C8E" w14:textId="2240A3DB" w:rsidR="00E17AB2" w:rsidRPr="00E17AB2" w:rsidRDefault="00E17AB2" w:rsidP="00E17AB2">
                      <w:pPr>
                        <w:shd w:val="clear" w:color="auto" w:fill="4C94D8" w:themeFill="text2" w:themeFillTint="80"/>
                        <w:spacing w:after="0" w:line="240" w:lineRule="auto"/>
                        <w:jc w:val="center"/>
                        <w:rPr>
                          <w:b/>
                          <w:bCs/>
                          <w:color w:val="FFFFFF" w:themeColor="background1"/>
                          <w:sz w:val="16"/>
                          <w:szCs w:val="16"/>
                        </w:rPr>
                      </w:pPr>
                      <w:r w:rsidRPr="00E17AB2">
                        <w:rPr>
                          <w:b/>
                          <w:bCs/>
                          <w:color w:val="FFFFFF" w:themeColor="background1"/>
                          <w:sz w:val="16"/>
                          <w:szCs w:val="16"/>
                        </w:rPr>
                        <w:t>Michael Jannetta</w:t>
                      </w:r>
                    </w:p>
                    <w:p w14:paraId="04019C03" w14:textId="2DA73E8A" w:rsidR="00E17AB2" w:rsidRPr="00E17AB2" w:rsidRDefault="00E17AB2" w:rsidP="00E17AB2">
                      <w:pPr>
                        <w:shd w:val="clear" w:color="auto" w:fill="4C94D8" w:themeFill="text2" w:themeFillTint="80"/>
                        <w:spacing w:after="0" w:line="240" w:lineRule="auto"/>
                        <w:jc w:val="center"/>
                        <w:rPr>
                          <w:b/>
                          <w:bCs/>
                          <w:sz w:val="16"/>
                          <w:szCs w:val="16"/>
                        </w:rPr>
                      </w:pPr>
                      <w:r w:rsidRPr="00E17AB2">
                        <w:rPr>
                          <w:b/>
                          <w:bCs/>
                          <w:color w:val="D1D1D1" w:themeColor="background2" w:themeShade="E6"/>
                          <w:sz w:val="16"/>
                          <w:szCs w:val="16"/>
                        </w:rPr>
                        <w:t>PCI Manager</w:t>
                      </w:r>
                    </w:p>
                    <w:p w14:paraId="4645FE75" w14:textId="77777777" w:rsidR="005036E9" w:rsidRDefault="005036E9" w:rsidP="00E17AB2">
                      <w:pPr>
                        <w:shd w:val="clear" w:color="auto" w:fill="4C94D8" w:themeFill="text2" w:themeFillTint="80"/>
                        <w:spacing w:after="0" w:line="240" w:lineRule="auto"/>
                        <w:jc w:val="center"/>
                      </w:pPr>
                    </w:p>
                  </w:txbxContent>
                </v:textbox>
              </v:shape>
            </w:pict>
          </mc:Fallback>
        </mc:AlternateContent>
      </w:r>
      <w:r w:rsidR="005036E9">
        <w:rPr>
          <w:noProof/>
          <w:color w:val="000000"/>
          <w14:ligatures w14:val="standardContextual"/>
        </w:rPr>
        <mc:AlternateContent>
          <mc:Choice Requires="wps">
            <w:drawing>
              <wp:anchor distT="0" distB="0" distL="114300" distR="114300" simplePos="0" relativeHeight="251658250" behindDoc="1" locked="0" layoutInCell="1" allowOverlap="1" wp14:anchorId="59AF07CB" wp14:editId="7018CBF3">
                <wp:simplePos x="0" y="0"/>
                <wp:positionH relativeFrom="column">
                  <wp:posOffset>827405</wp:posOffset>
                </wp:positionH>
                <wp:positionV relativeFrom="paragraph">
                  <wp:posOffset>3317240</wp:posOffset>
                </wp:positionV>
                <wp:extent cx="7124065" cy="1600200"/>
                <wp:effectExtent l="0" t="0" r="19685" b="19050"/>
                <wp:wrapNone/>
                <wp:docPr id="1602440918" name="Rectangle 14">
                  <a:extLst xmlns:a="http://schemas.openxmlformats.org/drawingml/2006/main">
                    <a:ext uri="{FF2B5EF4-FFF2-40B4-BE49-F238E27FC236}">
                      <a16:creationId xmlns:a16="http://schemas.microsoft.com/office/drawing/2014/main" id="{356F8FB0-B8BB-4B25-8317-A7B773F6080F}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124065" cy="1600200"/>
                        </a:xfrm>
                        <a:prstGeom prst="rect">
                          <a:avLst/>
                        </a:prstGeom>
                        <a:solidFill>
                          <a:schemeClr val="tx2">
                            <a:lumMod val="10000"/>
                            <a:lumOff val="90000"/>
                          </a:schemeClr>
                        </a:solidFill>
                        <a:ln>
                          <a:solidFill>
                            <a:schemeClr val="tx2">
                              <a:lumMod val="50000"/>
                              <a:lumOff val="50000"/>
                            </a:schemeClr>
                          </a:solidFill>
                          <a:prstDash val="dash"/>
                        </a:ln>
                      </wps:spPr>
                      <wps:style>
                        <a:lnRef idx="2">
                          <a:schemeClr val="accent1">
                            <a:shade val="15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ect w14:anchorId="487A896E" id="Rectangle 14" o:spid="_x0000_s1026" style="position:absolute;margin-left:65.15pt;margin-top:261.2pt;width:560.95pt;height:126pt;z-index:-251658230;visibility:visible;mso-wrap-style:square;mso-height-percent:0;mso-wrap-distance-left:9pt;mso-wrap-distance-top:0;mso-wrap-distance-right:9pt;mso-wrap-distance-bottom:0;mso-position-horizontal:absolute;mso-position-horizontal-relative:text;mso-position-vertical:absolute;mso-position-vertical-relative:text;mso-height-percent:0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PoC8YpgIAABUGAAAOAAAAZHJzL2Uyb0RvYy54bWysVFFP2zAQfp+0/2D5fSSpCoyIFFUgpkkM&#10;qsHEs3FsEsnxebbbtPv1O9tJWhjiAa0P6fl8993dd747v9h2imyEdS3oihZHOSVCc6hb/VzRXw/X&#10;X75S4jzTNVOgRUV3wtGLxedP570pxQwaULWwBEG0K3tT0cZ7U2aZ443omDsCIzReSrAd83i0z1lt&#10;WY/oncpmeX6S9WBrY4EL51B7lS7pIuJLKbi/k9IJT1RFMTcfvzZ+n8I3W5yz8tky07R8SIN9IIuO&#10;tRqDTlBXzDOytu0/UF3LLTiQ/ohDl4GULRexBqymyF9Vc98wI2ItSI4zE03u/8Hy2829WVmkoTeu&#10;dCiGKrbSduEf8yPbSNZuIktsPeGoPC1m8/zkmBKOd8VJnmM7Ap3Z3t1Y578J6EgQKmqxG5Ektrlx&#10;PpmOJiGaA9XW161S8RBegLhUlmwY9s5vZ9FVrbsfUCddkeMvdRDV2OekPhvVmEl8RwEl5vUigNIf&#10;iXk8grPyMOakfj9mqPaKuSYlWqM0MBaSyfYdiJLfKRFSVPqnkKStkfPEwVRUgmGcC+2LSI9rWC0G&#10;dkJOA/zkEWmIgAFZItcT9gDwkvYROzVrsA+uIs7W5Jyn6O85Tx4xMmg/OXetBvsWgMKqhsjJfiQp&#10;URNYeoJ6t7LEQppsZ/h1iyTfMOdXzOIo49DjevJ3+JEK+orCIFHSgP3zlj7Y44ThLSU9roaKut9r&#10;ZgUl6rvG2Tsr5vOwS+Jhfnw6w4M9vHk6vNHr7hLwBRe4CA2PYrD3ahSlhe4Rt9gyRMUrpjnGrij3&#10;djxc+rSycA9ysVxGM9wfhvkbfW94AA+shuf1sH1k1gwT53FYb2FcI6x8NXjJNnhqWK49yDZO5Z7X&#10;gW/cPfHhDHsyLLfDc7Tab/PFXwAAAP//AwBQSwMEFAAGAAgAAAAhAO1Le1HhAAAADAEAAA8AAABk&#10;cnMvZG93bnJldi54bWxMj8FOwzAMhu9IvENkJC6IpXSFodJ0QpN2GRKCMe2cNqYpa5zSZF15e7wT&#10;3PzLn35/LpaT68SIQ2g9KbibJSCQam9aahTsPta3jyBC1GR05wkV/GCAZXl5Uejc+BO947iNjeAS&#10;CrlWYGPscylDbdHpMPM9Eu8+/eB05Dg00gz6xOWuk2mSPEinW+ILVve4slgftkenIH5v3qqXQ7yx&#10;yca87r/WKz3WrVLXV9PzE4iIU/yD4azP6lCyU+WPZILoOM+TOaMK7tM0A3EmUh5BVAoWiywDWRby&#10;/xPlLwAAAP//AwBQSwECLQAUAAYACAAAACEAtoM4kv4AAADhAQAAEwAAAAAAAAAAAAAAAAAAAAAA&#10;W0NvbnRlbnRfVHlwZXNdLnhtbFBLAQItABQABgAIAAAAIQA4/SH/1gAAAJQBAAALAAAAAAAAAAAA&#10;AAAAAC8BAABfcmVscy8ucmVsc1BLAQItABQABgAIAAAAIQAPoC8YpgIAABUGAAAOAAAAAAAAAAAA&#10;AAAAAC4CAABkcnMvZTJvRG9jLnhtbFBLAQItABQABgAIAAAAIQDtS3tR4QAAAAwBAAAPAAAAAAAA&#10;AAAAAAAAAAAFAABkcnMvZG93bnJldi54bWxQSwUGAAAAAAQABADzAAAADgYAAAAA&#10;" fillcolor="#dceaf7 [351]" strokecolor="#4e95d9 [1631]" strokeweight="1pt">
                <v:stroke dashstyle="dash"/>
              </v:rect>
            </w:pict>
          </mc:Fallback>
        </mc:AlternateContent>
      </w:r>
      <w:r w:rsidR="005E16A2">
        <w:rPr>
          <w:noProof/>
          <w:color w:val="000000"/>
          <w14:ligatures w14:val="standardContextual"/>
        </w:rPr>
        <mc:AlternateContent>
          <mc:Choice Requires="wps">
            <w:drawing>
              <wp:anchor distT="0" distB="0" distL="114300" distR="114300" simplePos="0" relativeHeight="251659275" behindDoc="0" locked="0" layoutInCell="1" allowOverlap="1" wp14:anchorId="6CAA557F" wp14:editId="69ADFD0C">
                <wp:simplePos x="0" y="0"/>
                <wp:positionH relativeFrom="column">
                  <wp:posOffset>3310255</wp:posOffset>
                </wp:positionH>
                <wp:positionV relativeFrom="paragraph">
                  <wp:posOffset>4587240</wp:posOffset>
                </wp:positionV>
                <wp:extent cx="2603500" cy="279400"/>
                <wp:effectExtent l="0" t="0" r="6350" b="6350"/>
                <wp:wrapNone/>
                <wp:docPr id="1983578605" name="Text Box 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603500" cy="279400"/>
                        </a:xfrm>
                        <a:prstGeom prst="rect">
                          <a:avLst/>
                        </a:prstGeom>
                        <a:solidFill>
                          <a:schemeClr val="tx2">
                            <a:lumMod val="10000"/>
                            <a:lumOff val="90000"/>
                          </a:schemeClr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77B93AAD" w14:textId="7C3B93AB" w:rsidR="005E16A2" w:rsidRPr="00AB70DF" w:rsidRDefault="005E16A2" w:rsidP="005E16A2">
                            <w:pPr>
                              <w:jc w:val="center"/>
                              <w:rPr>
                                <w:b/>
                                <w:bCs/>
                                <w:color w:val="153D63" w:themeColor="text2" w:themeTint="E6"/>
                              </w:rPr>
                            </w:pPr>
                            <w:r w:rsidRPr="00AB70DF">
                              <w:rPr>
                                <w:b/>
                                <w:bCs/>
                                <w:color w:val="153D63" w:themeColor="text2" w:themeTint="E6"/>
                              </w:rPr>
                              <w:t>OPD Team Matrix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shape w14:anchorId="6CAA557F" id="Text Box 3" o:spid="_x0000_s1027" type="#_x0000_t202" style="position:absolute;margin-left:260.65pt;margin-top:361.2pt;width:205pt;height:22pt;z-index:251659275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OZ6DqRwIAAJYEAAAOAAAAZHJzL2Uyb0RvYy54bWysVE1vGjEQvVfqf7B8L7tQQgpiiWgiqkpp&#10;EimpcjZeL6zk9bi2YZf++j57IaFpT1U5mPHMeD7em9n5VddotlfO12QKPhzknCkjqazNpuDfn1Yf&#10;PnHmgzCl0GRUwQ/K86vF+3fz1s7UiLakS+UYghg/a23BtyHYWZZ5uVWN8AOyysBYkWtEwNVtstKJ&#10;FtEbnY3yfJK15ErrSCrvob3pjXyR4leVkuG+qrwKTBcctYV0unSu45kt5mK2ccJua3ksQ/xDFY2o&#10;DZK+hLoRQbCdq/8I1dTSkacqDCQ1GVVVLVXqAd0M8zfdPG6FVakXgOPtC0z+/4WVd/tH++BY6D5T&#10;BwIjIK31Mw9l7KerXBP/USmDHRAeXmBTXWASytEk/3iRwyRhG11Ox5ARJnt9bZ0PXxQ1LAoFd6Al&#10;oSX2tz70rieXmMyTrstVrXW6xFFQ19qxvQCJoRulp3rXfKOy1w1z/HoqoQbhvXp6UqOSNFAxSqrr&#10;twTasLbgE7SQAhuKmfuitIH7KxxRCt26Y3V5BtWaygMQdNQPl7dyVaPNW+HDg3CYJiCDDQn3OCpN&#10;yEVHibMtuZ9/00d/kAwrZy2ms+D+x044xZn+akD/dDgex3FOl/HF5QgXd25Zn1vMrrkmYDfELlqZ&#10;xOgf9EmsHDXPWKRlzAqTMBK5AfZJvA79zmARpVoukxMG2Ipwax6tjKEjV5HEp+5ZOHtkOmBG7ug0&#10;x2L2hvDeN740tNwFquo0DRHnHtUj/Bj+xNtxUeN2nd+T1+vnZPELAAD//wMAUEsDBBQABgAIAAAA&#10;IQBRcQ6N4QAAAAsBAAAPAAAAZHJzL2Rvd25yZXYueG1sTI/BTsMwDIbvSLxDZCRuLF03OlqaTgiJ&#10;AweENhC7po3XljVOabK1e3u8Exz9+9Pvz/l6sp044eBbRwrmswgEUuVMS7WCz4+XuwcQPmgyunOE&#10;Cs7oYV1cX+U6M26kDZ62oRZcQj7TCpoQ+kxKXzVotZ+5Hol3ezdYHXgcamkGPXK57WQcRYm0uiW+&#10;0OgenxusDtujVfCW/nynu9UhKs+h/aJy3L/u3LtStzfT0yOIgFP4g+Giz+pQsFPpjmS86BTcx/MF&#10;owpWcbwEwUS6uCQlJ0myBFnk8v8PxS8AAAD//wMAUEsBAi0AFAAGAAgAAAAhALaDOJL+AAAA4QEA&#10;ABMAAAAAAAAAAAAAAAAAAAAAAFtDb250ZW50X1R5cGVzXS54bWxQSwECLQAUAAYACAAAACEAOP0h&#10;/9YAAACUAQAACwAAAAAAAAAAAAAAAAAvAQAAX3JlbHMvLnJlbHNQSwECLQAUAAYACAAAACEADmeg&#10;6kcCAACWBAAADgAAAAAAAAAAAAAAAAAuAgAAZHJzL2Uyb0RvYy54bWxQSwECLQAUAAYACAAAACEA&#10;UXEOjeEAAAALAQAADwAAAAAAAAAAAAAAAAChBAAAZHJzL2Rvd25yZXYueG1sUEsFBgAAAAAEAAQA&#10;8wAAAK8FAAAAAA==&#10;" fillcolor="#dceaf7 [351]" stroked="f" strokeweight=".5pt">
                <v:textbox>
                  <w:txbxContent>
                    <w:p w14:paraId="77B93AAD" w14:textId="7C3B93AB" w:rsidR="005E16A2" w:rsidRPr="00AB70DF" w:rsidRDefault="005E16A2" w:rsidP="005E16A2">
                      <w:pPr>
                        <w:jc w:val="center"/>
                        <w:rPr>
                          <w:b/>
                          <w:bCs/>
                          <w:color w:val="153D63" w:themeColor="text2" w:themeTint="E6"/>
                        </w:rPr>
                      </w:pPr>
                      <w:r w:rsidRPr="00AB70DF">
                        <w:rPr>
                          <w:b/>
                          <w:bCs/>
                          <w:color w:val="153D63" w:themeColor="text2" w:themeTint="E6"/>
                        </w:rPr>
                        <w:t>OPD Team Matrix</w:t>
                      </w:r>
                    </w:p>
                  </w:txbxContent>
                </v:textbox>
              </v:shape>
            </w:pict>
          </mc:Fallback>
        </mc:AlternateContent>
      </w:r>
      <w:r w:rsidR="008B19D4" w:rsidRPr="00FE33B5">
        <w:rPr>
          <w:color w:val="000000"/>
        </w:rPr>
        <w:br w:type="page"/>
      </w:r>
    </w:p>
    <w:p w14:paraId="339499A9" w14:textId="6545D954" w:rsidR="008B19D4" w:rsidRPr="00FE33B5" w:rsidRDefault="004E3853" w:rsidP="002B6E48">
      <w:pPr>
        <w:pStyle w:val="Heading2"/>
        <w:rPr>
          <w:rFonts w:ascii="Calibri Light" w:eastAsia="MS Gothic" w:hAnsi="Calibri Light" w:cs="Times New Roman"/>
          <w:color w:val="2E74B5"/>
        </w:rPr>
      </w:pPr>
      <w:r>
        <w:rPr>
          <w:noProof/>
          <w14:ligatures w14:val="standardContextual"/>
        </w:rPr>
        <w:lastRenderedPageBreak/>
        <w:drawing>
          <wp:anchor distT="6096" distB="5842" distL="114300" distR="114300" simplePos="0" relativeHeight="251658245" behindDoc="0" locked="0" layoutInCell="1" allowOverlap="1" wp14:anchorId="28A0F126" wp14:editId="014A29A5">
            <wp:simplePos x="0" y="0"/>
            <wp:positionH relativeFrom="column">
              <wp:posOffset>357505</wp:posOffset>
            </wp:positionH>
            <wp:positionV relativeFrom="page">
              <wp:posOffset>996950</wp:posOffset>
            </wp:positionV>
            <wp:extent cx="8331200" cy="7219950"/>
            <wp:effectExtent l="0" t="0" r="0" b="0"/>
            <wp:wrapThrough wrapText="bothSides">
              <wp:wrapPolygon edited="0">
                <wp:start x="7853" y="0"/>
                <wp:lineTo x="7853" y="10031"/>
                <wp:lineTo x="7013" y="10772"/>
                <wp:lineTo x="5137" y="11113"/>
                <wp:lineTo x="4939" y="11170"/>
                <wp:lineTo x="5087" y="19149"/>
                <wp:lineTo x="11409" y="19263"/>
                <wp:lineTo x="16645" y="19263"/>
                <wp:lineTo x="16743" y="14134"/>
                <wp:lineTo x="16546" y="14020"/>
                <wp:lineTo x="15459" y="13678"/>
                <wp:lineTo x="15558" y="11170"/>
                <wp:lineTo x="15212" y="11113"/>
                <wp:lineTo x="12150" y="10942"/>
                <wp:lineTo x="12002" y="0"/>
                <wp:lineTo x="7853" y="0"/>
              </wp:wrapPolygon>
            </wp:wrapThrough>
            <wp:docPr id="310575046" name="Diagram 12">
              <a:extLst xmlns:a="http://schemas.openxmlformats.org/drawingml/2006/main">
                <a:ext uri="{FF2B5EF4-FFF2-40B4-BE49-F238E27FC236}">
                  <a16:creationId xmlns:a16="http://schemas.microsoft.com/office/drawing/2014/main" id="{FB85ECBE-10FF-48DC-8AD3-52A24ECCF6D7}"/>
                </a:ext>
              </a:extLst>
            </wp:docPr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diagram">
                <dgm:relIds xmlns:dgm="http://schemas.openxmlformats.org/drawingml/2006/diagram" xmlns:r="http://schemas.openxmlformats.org/officeDocument/2006/relationships" r:dm="rId33" r:lo="rId34" r:qs="rId35" r:cs="rId36"/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8B19D4" w:rsidRPr="008B19D4">
        <w:rPr>
          <w:b/>
          <w:bCs/>
          <w:sz w:val="24"/>
          <w:szCs w:val="24"/>
        </w:rPr>
        <w:t xml:space="preserve">HR Operations and Recruitment Team </w:t>
      </w:r>
      <w:r w:rsidR="008B19D4">
        <w:br w:type="page"/>
      </w:r>
    </w:p>
    <w:p w14:paraId="7560A211" w14:textId="7C3C8A0E" w:rsidR="00E2101C" w:rsidRPr="008B19D4" w:rsidRDefault="00E2101C" w:rsidP="00E2101C">
      <w:pPr>
        <w:pStyle w:val="Heading2"/>
        <w:rPr>
          <w:b/>
          <w:bCs/>
          <w:sz w:val="24"/>
          <w:szCs w:val="24"/>
        </w:rPr>
      </w:pPr>
      <w:r>
        <w:rPr>
          <w:b/>
          <w:bCs/>
          <w:sz w:val="24"/>
          <w:szCs w:val="24"/>
        </w:rPr>
        <w:lastRenderedPageBreak/>
        <w:t>Immigration and Global Mobility</w:t>
      </w:r>
      <w:r w:rsidRPr="008B19D4">
        <w:rPr>
          <w:b/>
          <w:bCs/>
          <w:sz w:val="24"/>
          <w:szCs w:val="24"/>
        </w:rPr>
        <w:t xml:space="preserve"> Team</w:t>
      </w:r>
    </w:p>
    <w:p w14:paraId="187CD2FD" w14:textId="5E48DAE5" w:rsidR="00E2101C" w:rsidRDefault="00E2101C">
      <w:pPr>
        <w:rPr>
          <w:rFonts w:asciiTheme="majorHAnsi" w:eastAsiaTheme="majorEastAsia" w:hAnsiTheme="majorHAnsi" w:cstheme="majorBidi"/>
          <w:b/>
          <w:bCs/>
          <w:color w:val="0F4761" w:themeColor="accent1" w:themeShade="BF"/>
          <w:sz w:val="24"/>
          <w:szCs w:val="24"/>
        </w:rPr>
      </w:pPr>
      <w:r>
        <w:rPr>
          <w:noProof/>
          <w14:ligatures w14:val="standardContextual"/>
        </w:rPr>
        <w:drawing>
          <wp:anchor distT="6096" distB="5842" distL="114300" distR="114300" simplePos="0" relativeHeight="251658242" behindDoc="0" locked="0" layoutInCell="1" allowOverlap="1" wp14:anchorId="2C0270AA" wp14:editId="26AE3D46">
            <wp:simplePos x="0" y="0"/>
            <wp:positionH relativeFrom="column">
              <wp:posOffset>0</wp:posOffset>
            </wp:positionH>
            <wp:positionV relativeFrom="page">
              <wp:posOffset>1282700</wp:posOffset>
            </wp:positionV>
            <wp:extent cx="8863330" cy="5370830"/>
            <wp:effectExtent l="0" t="0" r="0" b="20320"/>
            <wp:wrapThrough wrapText="bothSides">
              <wp:wrapPolygon edited="0">
                <wp:start x="7892" y="0"/>
                <wp:lineTo x="7892" y="3065"/>
                <wp:lineTo x="9331" y="3677"/>
                <wp:lineTo x="10678" y="3677"/>
                <wp:lineTo x="10678" y="4903"/>
                <wp:lineTo x="6639" y="5440"/>
                <wp:lineTo x="6639" y="7355"/>
                <wp:lineTo x="4085" y="7815"/>
                <wp:lineTo x="3714" y="7968"/>
                <wp:lineTo x="3714" y="11569"/>
                <wp:lineTo x="4039" y="12258"/>
                <wp:lineTo x="4318" y="12258"/>
                <wp:lineTo x="4318" y="19000"/>
                <wp:lineTo x="4782" y="19613"/>
                <wp:lineTo x="5200" y="19613"/>
                <wp:lineTo x="5200" y="21605"/>
                <wp:lineTo x="11699" y="21605"/>
                <wp:lineTo x="11792" y="16472"/>
                <wp:lineTo x="11421" y="16472"/>
                <wp:lineTo x="4503" y="15936"/>
                <wp:lineTo x="4503" y="12258"/>
                <wp:lineTo x="12535" y="12258"/>
                <wp:lineTo x="17920" y="11799"/>
                <wp:lineTo x="17966" y="8044"/>
                <wp:lineTo x="17734" y="7891"/>
                <wp:lineTo x="15367" y="7355"/>
                <wp:lineTo x="15460" y="5516"/>
                <wp:lineTo x="14717" y="5363"/>
                <wp:lineTo x="10910" y="4903"/>
                <wp:lineTo x="10910" y="3677"/>
                <wp:lineTo x="12303" y="3677"/>
                <wp:lineTo x="13742" y="3065"/>
                <wp:lineTo x="13695" y="0"/>
                <wp:lineTo x="7892" y="0"/>
              </wp:wrapPolygon>
            </wp:wrapThrough>
            <wp:docPr id="1749196592" name="Diagram 12">
              <a:extLst xmlns:a="http://schemas.openxmlformats.org/drawingml/2006/main">
                <a:ext uri="{FF2B5EF4-FFF2-40B4-BE49-F238E27FC236}">
                  <a16:creationId xmlns:a16="http://schemas.microsoft.com/office/drawing/2014/main" id="{7FB0CB6E-4F62-4C32-8C99-33098110034B}"/>
                </a:ext>
              </a:extLst>
            </wp:docPr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diagram">
                <dgm:relIds xmlns:dgm="http://schemas.openxmlformats.org/drawingml/2006/diagram" xmlns:r="http://schemas.openxmlformats.org/officeDocument/2006/relationships" r:dm="rId38" r:lo="rId39" r:qs="rId40" r:cs="rId41"/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>
        <w:rPr>
          <w:b/>
          <w:bCs/>
          <w:sz w:val="24"/>
          <w:szCs w:val="24"/>
        </w:rPr>
        <w:br w:type="page"/>
      </w:r>
    </w:p>
    <w:p w14:paraId="5B2A4F8E" w14:textId="496DE87D" w:rsidR="008B19D4" w:rsidRPr="008B19D4" w:rsidRDefault="008B19D4" w:rsidP="008B19D4">
      <w:pPr>
        <w:pStyle w:val="Heading2"/>
        <w:rPr>
          <w:b/>
          <w:bCs/>
          <w:sz w:val="24"/>
          <w:szCs w:val="24"/>
        </w:rPr>
      </w:pPr>
      <w:r w:rsidRPr="008B19D4">
        <w:rPr>
          <w:b/>
          <w:bCs/>
          <w:sz w:val="24"/>
          <w:szCs w:val="24"/>
        </w:rPr>
        <w:lastRenderedPageBreak/>
        <w:t>Reward and Benefits Team</w:t>
      </w:r>
    </w:p>
    <w:p w14:paraId="0392E216" w14:textId="4689B245" w:rsidR="008B19D4" w:rsidRPr="00FE33B5" w:rsidRDefault="00357C9D" w:rsidP="008B19D4">
      <w:pPr>
        <w:rPr>
          <w:rFonts w:ascii="Calibri Light" w:eastAsia="MS Gothic" w:hAnsi="Calibri Light" w:cs="Times New Roman"/>
          <w:color w:val="2E74B5"/>
          <w:sz w:val="32"/>
          <w:szCs w:val="32"/>
        </w:rPr>
      </w:pPr>
      <w:r>
        <w:rPr>
          <w:noProof/>
        </w:rPr>
        <w:drawing>
          <wp:anchor distT="6096" distB="5334" distL="114300" distR="114300" simplePos="0" relativeHeight="251658247" behindDoc="0" locked="0" layoutInCell="1" allowOverlap="1" wp14:anchorId="2B88CAB9" wp14:editId="176650D1">
            <wp:simplePos x="0" y="0"/>
            <wp:positionH relativeFrom="margin">
              <wp:align>left</wp:align>
            </wp:positionH>
            <wp:positionV relativeFrom="page">
              <wp:posOffset>1054100</wp:posOffset>
            </wp:positionV>
            <wp:extent cx="9683750" cy="5499100"/>
            <wp:effectExtent l="0" t="0" r="0" b="25400"/>
            <wp:wrapThrough wrapText="bothSides">
              <wp:wrapPolygon edited="0">
                <wp:start x="5311" y="0"/>
                <wp:lineTo x="5311" y="5911"/>
                <wp:lineTo x="8881" y="5986"/>
                <wp:lineTo x="5142" y="6510"/>
                <wp:lineTo x="5142" y="7183"/>
                <wp:lineTo x="2125" y="7333"/>
                <wp:lineTo x="1955" y="7408"/>
                <wp:lineTo x="1955" y="11673"/>
                <wp:lineTo x="2125" y="11972"/>
                <wp:lineTo x="2592" y="11972"/>
                <wp:lineTo x="2592" y="15639"/>
                <wp:lineTo x="3527" y="16761"/>
                <wp:lineTo x="3569" y="18033"/>
                <wp:lineTo x="9518" y="19156"/>
                <wp:lineTo x="9518" y="19679"/>
                <wp:lineTo x="9858" y="20353"/>
                <wp:lineTo x="10156" y="20353"/>
                <wp:lineTo x="10156" y="21625"/>
                <wp:lineTo x="19631" y="21625"/>
                <wp:lineTo x="19716" y="17884"/>
                <wp:lineTo x="14787" y="16761"/>
                <wp:lineTo x="17124" y="16761"/>
                <wp:lineTo x="18611" y="16312"/>
                <wp:lineTo x="18654" y="12721"/>
                <wp:lineTo x="18441" y="12571"/>
                <wp:lineTo x="16487" y="11972"/>
                <wp:lineTo x="16019" y="10775"/>
                <wp:lineTo x="16104" y="7408"/>
                <wp:lineTo x="15892" y="7333"/>
                <wp:lineTo x="13980" y="7183"/>
                <wp:lineTo x="14065" y="6585"/>
                <wp:lineTo x="13257" y="6435"/>
                <wp:lineTo x="9093" y="5986"/>
                <wp:lineTo x="12238" y="5986"/>
                <wp:lineTo x="12790" y="5836"/>
                <wp:lineTo x="12705" y="0"/>
                <wp:lineTo x="5311" y="0"/>
              </wp:wrapPolygon>
            </wp:wrapThrough>
            <wp:docPr id="1954219789" name="Diagram 3">
              <a:extLst xmlns:a="http://schemas.openxmlformats.org/drawingml/2006/main">
                <a:ext uri="{FF2B5EF4-FFF2-40B4-BE49-F238E27FC236}">
                  <a16:creationId xmlns:a16="http://schemas.microsoft.com/office/drawing/2014/main" id="{55B550AB-3F1F-43A7-96CD-280DCC6218AE}"/>
                </a:ext>
              </a:extLst>
            </wp:docPr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diagram">
                <dgm:relIds xmlns:dgm="http://schemas.openxmlformats.org/drawingml/2006/diagram" xmlns:r="http://schemas.openxmlformats.org/officeDocument/2006/relationships" r:dm="rId43" r:lo="rId44" r:qs="rId45" r:cs="rId46"/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8B19D4">
        <w:br w:type="page"/>
      </w:r>
    </w:p>
    <w:p w14:paraId="34F81054" w14:textId="6EE7E4CE" w:rsidR="008B19D4" w:rsidRPr="008B19D4" w:rsidRDefault="008B19D4" w:rsidP="008B19D4">
      <w:pPr>
        <w:pStyle w:val="Heading2"/>
        <w:rPr>
          <w:b/>
          <w:bCs/>
          <w:sz w:val="24"/>
          <w:szCs w:val="24"/>
        </w:rPr>
      </w:pPr>
      <w:r w:rsidRPr="008B19D4">
        <w:rPr>
          <w:b/>
          <w:bCs/>
          <w:sz w:val="24"/>
          <w:szCs w:val="24"/>
        </w:rPr>
        <w:lastRenderedPageBreak/>
        <w:t>Workforce Data and Analytics Team</w:t>
      </w:r>
    </w:p>
    <w:p w14:paraId="2B97320B" w14:textId="730CE612" w:rsidR="008B19D4" w:rsidRDefault="008B19D4" w:rsidP="008B19D4">
      <w:r>
        <w:rPr>
          <w:noProof/>
        </w:rPr>
        <w:drawing>
          <wp:anchor distT="6096" distB="5842" distL="114300" distR="114300" simplePos="0" relativeHeight="251658241" behindDoc="0" locked="0" layoutInCell="1" allowOverlap="1" wp14:anchorId="2A9B7FFD" wp14:editId="48532731">
            <wp:simplePos x="0" y="0"/>
            <wp:positionH relativeFrom="column">
              <wp:posOffset>0</wp:posOffset>
            </wp:positionH>
            <wp:positionV relativeFrom="page">
              <wp:posOffset>1230376</wp:posOffset>
            </wp:positionV>
            <wp:extent cx="8863330" cy="5370830"/>
            <wp:effectExtent l="0" t="0" r="0" b="20320"/>
            <wp:wrapThrough wrapText="bothSides">
              <wp:wrapPolygon edited="0">
                <wp:start x="8264" y="0"/>
                <wp:lineTo x="8264" y="3218"/>
                <wp:lineTo x="9053" y="3677"/>
                <wp:lineTo x="10213" y="3677"/>
                <wp:lineTo x="8264" y="4597"/>
                <wp:lineTo x="8264" y="7815"/>
                <wp:lineTo x="9517" y="8581"/>
                <wp:lineTo x="10213" y="8581"/>
                <wp:lineTo x="8542" y="9040"/>
                <wp:lineTo x="8264" y="9194"/>
                <wp:lineTo x="8264" y="12258"/>
                <wp:lineTo x="8635" y="13484"/>
                <wp:lineTo x="8635" y="19920"/>
                <wp:lineTo x="9099" y="20839"/>
                <wp:lineTo x="9239" y="21605"/>
                <wp:lineTo x="13324" y="21605"/>
                <wp:lineTo x="13417" y="18387"/>
                <wp:lineTo x="8821" y="17162"/>
                <wp:lineTo x="12720" y="17162"/>
                <wp:lineTo x="13417" y="17008"/>
                <wp:lineTo x="13417" y="13790"/>
                <wp:lineTo x="13045" y="13714"/>
                <wp:lineTo x="9424" y="13484"/>
                <wp:lineTo x="12349" y="12488"/>
                <wp:lineTo x="12442" y="9270"/>
                <wp:lineTo x="12210" y="9117"/>
                <wp:lineTo x="10446" y="8581"/>
                <wp:lineTo x="11142" y="8581"/>
                <wp:lineTo x="12395" y="7815"/>
                <wp:lineTo x="12442" y="4673"/>
                <wp:lineTo x="11978" y="4367"/>
                <wp:lineTo x="10446" y="3677"/>
                <wp:lineTo x="11653" y="3677"/>
                <wp:lineTo x="12395" y="3218"/>
                <wp:lineTo x="12349" y="0"/>
                <wp:lineTo x="8264" y="0"/>
              </wp:wrapPolygon>
            </wp:wrapThrough>
            <wp:docPr id="1639218064" name="Diagram 1">
              <a:extLst xmlns:a="http://schemas.openxmlformats.org/drawingml/2006/main">
                <a:ext uri="{FF2B5EF4-FFF2-40B4-BE49-F238E27FC236}">
                  <a16:creationId xmlns:a16="http://schemas.microsoft.com/office/drawing/2014/main" id="{834941CC-0586-474B-B1A4-3AAA488E338A}"/>
                </a:ext>
              </a:extLst>
            </wp:docPr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diagram">
                <dgm:relIds xmlns:dgm="http://schemas.openxmlformats.org/drawingml/2006/diagram" xmlns:r="http://schemas.openxmlformats.org/officeDocument/2006/relationships" r:dm="rId48" r:lo="rId49" r:qs="rId50" r:cs="rId51"/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</w:p>
    <w:p w14:paraId="6267AD6E" w14:textId="1E386E98" w:rsidR="008B19D4" w:rsidRDefault="008B19D4" w:rsidP="008B19D4">
      <w:pPr>
        <w:rPr>
          <w:color w:val="000000"/>
        </w:rPr>
      </w:pPr>
    </w:p>
    <w:p w14:paraId="4B979ABC" w14:textId="7E1853D7" w:rsidR="001234BD" w:rsidRDefault="006D67E3" w:rsidP="13EAFDA8">
      <w:r>
        <w:br/>
      </w:r>
      <w:r>
        <w:br/>
      </w:r>
    </w:p>
    <w:p w14:paraId="22C340DA" w14:textId="379BC243" w:rsidR="00C96D9A" w:rsidRDefault="00C96D9A" w:rsidP="008B19D4">
      <w:r>
        <w:br w:type="page"/>
      </w:r>
    </w:p>
    <w:p w14:paraId="6D7860B9" w14:textId="77777777" w:rsidR="00C96D9A" w:rsidRDefault="00C96D9A"/>
    <w:p w14:paraId="44D21F53" w14:textId="781D2863" w:rsidR="001234BD" w:rsidRPr="00FE33B5" w:rsidRDefault="001234BD" w:rsidP="00FA4897">
      <w:pPr>
        <w:pStyle w:val="Heading2"/>
        <w:rPr>
          <w:color w:val="000000"/>
        </w:rPr>
      </w:pPr>
      <w:r>
        <w:rPr>
          <w:b/>
          <w:bCs/>
          <w:sz w:val="24"/>
          <w:szCs w:val="24"/>
        </w:rPr>
        <w:t>Equality</w:t>
      </w:r>
      <w:r w:rsidR="0002074D">
        <w:rPr>
          <w:b/>
          <w:bCs/>
          <w:sz w:val="24"/>
          <w:szCs w:val="24"/>
        </w:rPr>
        <w:t xml:space="preserve">, </w:t>
      </w:r>
      <w:r>
        <w:rPr>
          <w:b/>
          <w:bCs/>
          <w:sz w:val="24"/>
          <w:szCs w:val="24"/>
        </w:rPr>
        <w:t xml:space="preserve">Diversity </w:t>
      </w:r>
      <w:r w:rsidR="0002074D">
        <w:rPr>
          <w:b/>
          <w:bCs/>
          <w:sz w:val="24"/>
          <w:szCs w:val="24"/>
        </w:rPr>
        <w:t>&amp;</w:t>
      </w:r>
      <w:r w:rsidR="00656EF5" w:rsidRPr="00656EF5">
        <w:rPr>
          <w:rFonts w:ascii="Source Sans Pro" w:hAnsi="Source Sans Pro" w:cs="Times New Roman"/>
          <w:noProof/>
          <w:sz w:val="24"/>
          <w:szCs w:val="24"/>
        </w:rPr>
        <w:drawing>
          <wp:anchor distT="0" distB="0" distL="114300" distR="114300" simplePos="0" relativeHeight="251658244" behindDoc="0" locked="0" layoutInCell="1" allowOverlap="1" wp14:anchorId="1649EBC0" wp14:editId="1F4712A0">
            <wp:simplePos x="0" y="0"/>
            <wp:positionH relativeFrom="column">
              <wp:posOffset>1462</wp:posOffset>
            </wp:positionH>
            <wp:positionV relativeFrom="paragraph">
              <wp:posOffset>2924</wp:posOffset>
            </wp:positionV>
            <wp:extent cx="9642302" cy="6372514"/>
            <wp:effectExtent l="38100" t="0" r="16510" b="0"/>
            <wp:wrapNone/>
            <wp:docPr id="2" name="Diagram 2">
              <a:extLst xmlns:a="http://schemas.openxmlformats.org/drawingml/2006/main">
                <a:ext uri="{FF2B5EF4-FFF2-40B4-BE49-F238E27FC236}">
                  <a16:creationId xmlns:a16="http://schemas.microsoft.com/office/drawing/2014/main" id="{6FD62ED7-E5FE-4CAB-91A9-F9BF07E9E5FA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diagram">
                <dgm:relIds xmlns:dgm="http://schemas.openxmlformats.org/drawingml/2006/diagram" xmlns:r="http://schemas.openxmlformats.org/officeDocument/2006/relationships" r:dm="rId53" r:lo="rId54" r:qs="rId55" r:cs="rId56"/>
              </a:graphicData>
            </a:graphic>
          </wp:anchor>
        </w:drawing>
      </w:r>
      <w:r w:rsidR="00FA4897">
        <w:rPr>
          <w:b/>
          <w:bCs/>
          <w:sz w:val="24"/>
          <w:szCs w:val="24"/>
        </w:rPr>
        <w:t xml:space="preserve"> Inclusion Team</w:t>
      </w:r>
    </w:p>
    <w:sectPr w:rsidR="001234BD" w:rsidRPr="00FE33B5" w:rsidSect="009540E1">
      <w:pgSz w:w="16838" w:h="11906" w:orient="landscape"/>
      <w:pgMar w:top="1134" w:right="567" w:bottom="142" w:left="567" w:header="709" w:footer="709" w:gutter="0"/>
      <w:pgNumType w:start="1"/>
      <w:cols w:space="708"/>
      <w:docGrid w:linePitch="360"/>
    </w:sectPr>
  </w:body>
</w:document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Aptos">
    <w:charset w:val="00"/>
    <w:family w:val="swiss"/>
    <w:pitch w:val="variable"/>
    <w:sig w:usb0="20000287" w:usb1="00000003" w:usb2="00000000" w:usb3="00000000" w:csb0="0000019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Source Sans Pro">
    <w:altName w:val="Arial"/>
    <w:charset w:val="00"/>
    <w:family w:val="swiss"/>
    <w:pitch w:val="variable"/>
    <w:sig w:usb0="600002F7" w:usb1="02000001" w:usb2="00000000" w:usb3="00000000" w:csb0="0000019F" w:csb1="00000000"/>
  </w:font>
</w:fonts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defaultTabStop w:val="720"/>
  <w:characterSpacingControl w:val="doNotCompress"/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8B19D4"/>
    <w:rsid w:val="0000110E"/>
    <w:rsid w:val="0000529B"/>
    <w:rsid w:val="000111E4"/>
    <w:rsid w:val="00011A90"/>
    <w:rsid w:val="000168B1"/>
    <w:rsid w:val="0002074D"/>
    <w:rsid w:val="00022482"/>
    <w:rsid w:val="00023468"/>
    <w:rsid w:val="00025471"/>
    <w:rsid w:val="0002555F"/>
    <w:rsid w:val="00034314"/>
    <w:rsid w:val="00034855"/>
    <w:rsid w:val="00053B05"/>
    <w:rsid w:val="00055208"/>
    <w:rsid w:val="00055D7F"/>
    <w:rsid w:val="0005631C"/>
    <w:rsid w:val="00072CDE"/>
    <w:rsid w:val="0007597E"/>
    <w:rsid w:val="0008266B"/>
    <w:rsid w:val="000860D2"/>
    <w:rsid w:val="00094D6C"/>
    <w:rsid w:val="00096877"/>
    <w:rsid w:val="00096FEA"/>
    <w:rsid w:val="000979D7"/>
    <w:rsid w:val="000A50E7"/>
    <w:rsid w:val="000A74BB"/>
    <w:rsid w:val="000B080C"/>
    <w:rsid w:val="000B5098"/>
    <w:rsid w:val="000B5D30"/>
    <w:rsid w:val="000B5E7E"/>
    <w:rsid w:val="000B69F7"/>
    <w:rsid w:val="000B6F84"/>
    <w:rsid w:val="000C26D8"/>
    <w:rsid w:val="000C441A"/>
    <w:rsid w:val="000D6492"/>
    <w:rsid w:val="000D7383"/>
    <w:rsid w:val="000E3BBF"/>
    <w:rsid w:val="000E47EB"/>
    <w:rsid w:val="000E5CCE"/>
    <w:rsid w:val="000F24CA"/>
    <w:rsid w:val="000F3F19"/>
    <w:rsid w:val="00110941"/>
    <w:rsid w:val="001119C8"/>
    <w:rsid w:val="001127A1"/>
    <w:rsid w:val="00113A81"/>
    <w:rsid w:val="00123325"/>
    <w:rsid w:val="001234B3"/>
    <w:rsid w:val="001234BD"/>
    <w:rsid w:val="00131C94"/>
    <w:rsid w:val="001336F8"/>
    <w:rsid w:val="00135785"/>
    <w:rsid w:val="001406AA"/>
    <w:rsid w:val="00141AF5"/>
    <w:rsid w:val="00141CDC"/>
    <w:rsid w:val="0014211A"/>
    <w:rsid w:val="00146027"/>
    <w:rsid w:val="001504A4"/>
    <w:rsid w:val="00151FAB"/>
    <w:rsid w:val="0015588D"/>
    <w:rsid w:val="00157BC4"/>
    <w:rsid w:val="00157F5B"/>
    <w:rsid w:val="001607DE"/>
    <w:rsid w:val="00167A6A"/>
    <w:rsid w:val="00171397"/>
    <w:rsid w:val="001726F6"/>
    <w:rsid w:val="001829E5"/>
    <w:rsid w:val="0018397E"/>
    <w:rsid w:val="0018598A"/>
    <w:rsid w:val="00191A98"/>
    <w:rsid w:val="00195FD6"/>
    <w:rsid w:val="001A0D44"/>
    <w:rsid w:val="001A491D"/>
    <w:rsid w:val="001A6528"/>
    <w:rsid w:val="001B1282"/>
    <w:rsid w:val="001B2314"/>
    <w:rsid w:val="001C63B3"/>
    <w:rsid w:val="001C7C92"/>
    <w:rsid w:val="001D20B6"/>
    <w:rsid w:val="001F6D75"/>
    <w:rsid w:val="00204B2F"/>
    <w:rsid w:val="00210D27"/>
    <w:rsid w:val="00213321"/>
    <w:rsid w:val="00215624"/>
    <w:rsid w:val="00223A61"/>
    <w:rsid w:val="00231C20"/>
    <w:rsid w:val="00232111"/>
    <w:rsid w:val="002345C1"/>
    <w:rsid w:val="00237689"/>
    <w:rsid w:val="0024324F"/>
    <w:rsid w:val="00257241"/>
    <w:rsid w:val="00265D43"/>
    <w:rsid w:val="00266452"/>
    <w:rsid w:val="002672F2"/>
    <w:rsid w:val="002711D1"/>
    <w:rsid w:val="0027120E"/>
    <w:rsid w:val="00273C05"/>
    <w:rsid w:val="00284865"/>
    <w:rsid w:val="00287410"/>
    <w:rsid w:val="002A0CE1"/>
    <w:rsid w:val="002A2D47"/>
    <w:rsid w:val="002A4B94"/>
    <w:rsid w:val="002B059B"/>
    <w:rsid w:val="002B13D1"/>
    <w:rsid w:val="002B2890"/>
    <w:rsid w:val="002B5A7E"/>
    <w:rsid w:val="002B6E48"/>
    <w:rsid w:val="002B7020"/>
    <w:rsid w:val="002C5D4A"/>
    <w:rsid w:val="002C6108"/>
    <w:rsid w:val="002D46D6"/>
    <w:rsid w:val="002E396D"/>
    <w:rsid w:val="002E43F5"/>
    <w:rsid w:val="002F21BC"/>
    <w:rsid w:val="00303042"/>
    <w:rsid w:val="00303415"/>
    <w:rsid w:val="003145F8"/>
    <w:rsid w:val="00315FDF"/>
    <w:rsid w:val="003161BF"/>
    <w:rsid w:val="003178F2"/>
    <w:rsid w:val="00320EDC"/>
    <w:rsid w:val="00331E5B"/>
    <w:rsid w:val="003323BA"/>
    <w:rsid w:val="003326E0"/>
    <w:rsid w:val="00335808"/>
    <w:rsid w:val="00337222"/>
    <w:rsid w:val="00344E48"/>
    <w:rsid w:val="00352297"/>
    <w:rsid w:val="00353C56"/>
    <w:rsid w:val="00353F27"/>
    <w:rsid w:val="00357C9D"/>
    <w:rsid w:val="003655ED"/>
    <w:rsid w:val="00367CF3"/>
    <w:rsid w:val="0037659B"/>
    <w:rsid w:val="0037711B"/>
    <w:rsid w:val="003A260D"/>
    <w:rsid w:val="003B16D8"/>
    <w:rsid w:val="003B3356"/>
    <w:rsid w:val="003C2C31"/>
    <w:rsid w:val="003C2CA8"/>
    <w:rsid w:val="003C7B53"/>
    <w:rsid w:val="003D168B"/>
    <w:rsid w:val="003D36E3"/>
    <w:rsid w:val="003F1043"/>
    <w:rsid w:val="003F21DD"/>
    <w:rsid w:val="0040096A"/>
    <w:rsid w:val="00401322"/>
    <w:rsid w:val="00405D7E"/>
    <w:rsid w:val="004060A2"/>
    <w:rsid w:val="0040641B"/>
    <w:rsid w:val="004067D4"/>
    <w:rsid w:val="00415DAC"/>
    <w:rsid w:val="0042673C"/>
    <w:rsid w:val="0043189E"/>
    <w:rsid w:val="0044090F"/>
    <w:rsid w:val="0044246E"/>
    <w:rsid w:val="00444D75"/>
    <w:rsid w:val="00447996"/>
    <w:rsid w:val="00451D4F"/>
    <w:rsid w:val="004543B1"/>
    <w:rsid w:val="0046596E"/>
    <w:rsid w:val="00465A29"/>
    <w:rsid w:val="004678B1"/>
    <w:rsid w:val="00470A37"/>
    <w:rsid w:val="00474392"/>
    <w:rsid w:val="00477B54"/>
    <w:rsid w:val="0049103A"/>
    <w:rsid w:val="0049470A"/>
    <w:rsid w:val="004A4D3B"/>
    <w:rsid w:val="004A623E"/>
    <w:rsid w:val="004C3A04"/>
    <w:rsid w:val="004D1CE4"/>
    <w:rsid w:val="004E3853"/>
    <w:rsid w:val="004E6327"/>
    <w:rsid w:val="004E7D8A"/>
    <w:rsid w:val="004F0AB9"/>
    <w:rsid w:val="004F4A3B"/>
    <w:rsid w:val="004F4A7B"/>
    <w:rsid w:val="004F7F32"/>
    <w:rsid w:val="00502587"/>
    <w:rsid w:val="00502A2F"/>
    <w:rsid w:val="005036E9"/>
    <w:rsid w:val="005228A9"/>
    <w:rsid w:val="00526674"/>
    <w:rsid w:val="0052762D"/>
    <w:rsid w:val="00532E5C"/>
    <w:rsid w:val="00544F5F"/>
    <w:rsid w:val="00550409"/>
    <w:rsid w:val="00551B84"/>
    <w:rsid w:val="00553B52"/>
    <w:rsid w:val="00570470"/>
    <w:rsid w:val="00571E4E"/>
    <w:rsid w:val="00574A59"/>
    <w:rsid w:val="005801D1"/>
    <w:rsid w:val="00584873"/>
    <w:rsid w:val="00585154"/>
    <w:rsid w:val="00592323"/>
    <w:rsid w:val="00596A75"/>
    <w:rsid w:val="00596AE7"/>
    <w:rsid w:val="005A781F"/>
    <w:rsid w:val="005B77D2"/>
    <w:rsid w:val="005C3F4F"/>
    <w:rsid w:val="005C5911"/>
    <w:rsid w:val="005C6599"/>
    <w:rsid w:val="005C713D"/>
    <w:rsid w:val="005D5B0B"/>
    <w:rsid w:val="005D7328"/>
    <w:rsid w:val="005E16A2"/>
    <w:rsid w:val="005E2EB0"/>
    <w:rsid w:val="005E586F"/>
    <w:rsid w:val="005F4387"/>
    <w:rsid w:val="005F4F84"/>
    <w:rsid w:val="005F55E5"/>
    <w:rsid w:val="005F6016"/>
    <w:rsid w:val="00600D7D"/>
    <w:rsid w:val="006014E7"/>
    <w:rsid w:val="00601794"/>
    <w:rsid w:val="00602EB0"/>
    <w:rsid w:val="00604F7D"/>
    <w:rsid w:val="00613820"/>
    <w:rsid w:val="00620B6B"/>
    <w:rsid w:val="00623B6F"/>
    <w:rsid w:val="00634B90"/>
    <w:rsid w:val="006357F3"/>
    <w:rsid w:val="00637464"/>
    <w:rsid w:val="006375F0"/>
    <w:rsid w:val="0064016C"/>
    <w:rsid w:val="00643F7A"/>
    <w:rsid w:val="0064661B"/>
    <w:rsid w:val="00656EF5"/>
    <w:rsid w:val="00657994"/>
    <w:rsid w:val="00660F6E"/>
    <w:rsid w:val="0066129F"/>
    <w:rsid w:val="0066429A"/>
    <w:rsid w:val="00672952"/>
    <w:rsid w:val="00677260"/>
    <w:rsid w:val="006833D1"/>
    <w:rsid w:val="00686408"/>
    <w:rsid w:val="0068763F"/>
    <w:rsid w:val="00690DD5"/>
    <w:rsid w:val="00695192"/>
    <w:rsid w:val="006A328B"/>
    <w:rsid w:val="006A4BA2"/>
    <w:rsid w:val="006B147F"/>
    <w:rsid w:val="006B2EA4"/>
    <w:rsid w:val="006C1D76"/>
    <w:rsid w:val="006C28C1"/>
    <w:rsid w:val="006C3472"/>
    <w:rsid w:val="006D4B3F"/>
    <w:rsid w:val="006D5D3D"/>
    <w:rsid w:val="006D6340"/>
    <w:rsid w:val="006D67E3"/>
    <w:rsid w:val="006E0601"/>
    <w:rsid w:val="006E4D4B"/>
    <w:rsid w:val="006E7949"/>
    <w:rsid w:val="00702649"/>
    <w:rsid w:val="00702D0D"/>
    <w:rsid w:val="00711BB1"/>
    <w:rsid w:val="007125FD"/>
    <w:rsid w:val="00714972"/>
    <w:rsid w:val="007157DA"/>
    <w:rsid w:val="00716CD6"/>
    <w:rsid w:val="007237D5"/>
    <w:rsid w:val="007334F9"/>
    <w:rsid w:val="0073411B"/>
    <w:rsid w:val="00734E6A"/>
    <w:rsid w:val="007362EF"/>
    <w:rsid w:val="007365A0"/>
    <w:rsid w:val="0073736B"/>
    <w:rsid w:val="00742620"/>
    <w:rsid w:val="007466C6"/>
    <w:rsid w:val="00756325"/>
    <w:rsid w:val="007605E8"/>
    <w:rsid w:val="00773A60"/>
    <w:rsid w:val="00781FBD"/>
    <w:rsid w:val="00791256"/>
    <w:rsid w:val="0079230D"/>
    <w:rsid w:val="00794421"/>
    <w:rsid w:val="0079480B"/>
    <w:rsid w:val="00796AD0"/>
    <w:rsid w:val="007A43F0"/>
    <w:rsid w:val="007B07FF"/>
    <w:rsid w:val="007B2FC3"/>
    <w:rsid w:val="007B4789"/>
    <w:rsid w:val="007C54FB"/>
    <w:rsid w:val="007D5628"/>
    <w:rsid w:val="007E31C2"/>
    <w:rsid w:val="007E716B"/>
    <w:rsid w:val="007E7E74"/>
    <w:rsid w:val="007F1B97"/>
    <w:rsid w:val="00810C16"/>
    <w:rsid w:val="00811634"/>
    <w:rsid w:val="00813DCF"/>
    <w:rsid w:val="00814466"/>
    <w:rsid w:val="00815A83"/>
    <w:rsid w:val="008236A4"/>
    <w:rsid w:val="00830EAD"/>
    <w:rsid w:val="00830F8A"/>
    <w:rsid w:val="008364AD"/>
    <w:rsid w:val="00844682"/>
    <w:rsid w:val="00850517"/>
    <w:rsid w:val="00851096"/>
    <w:rsid w:val="008602DB"/>
    <w:rsid w:val="00870DA1"/>
    <w:rsid w:val="00875942"/>
    <w:rsid w:val="008868B6"/>
    <w:rsid w:val="00887496"/>
    <w:rsid w:val="0089348B"/>
    <w:rsid w:val="00894E09"/>
    <w:rsid w:val="008A085F"/>
    <w:rsid w:val="008A15A9"/>
    <w:rsid w:val="008A4291"/>
    <w:rsid w:val="008A5DEF"/>
    <w:rsid w:val="008B19D4"/>
    <w:rsid w:val="008B6F97"/>
    <w:rsid w:val="008B757D"/>
    <w:rsid w:val="008C6132"/>
    <w:rsid w:val="008E1D07"/>
    <w:rsid w:val="008E2AF0"/>
    <w:rsid w:val="008E4279"/>
    <w:rsid w:val="008E5B3E"/>
    <w:rsid w:val="008E7688"/>
    <w:rsid w:val="008F0E3B"/>
    <w:rsid w:val="008F4054"/>
    <w:rsid w:val="009045DB"/>
    <w:rsid w:val="00904B2A"/>
    <w:rsid w:val="00906FE3"/>
    <w:rsid w:val="00910EE8"/>
    <w:rsid w:val="0092224C"/>
    <w:rsid w:val="00923657"/>
    <w:rsid w:val="00926DB6"/>
    <w:rsid w:val="009326C3"/>
    <w:rsid w:val="00940985"/>
    <w:rsid w:val="0094186D"/>
    <w:rsid w:val="00946FFA"/>
    <w:rsid w:val="00950B75"/>
    <w:rsid w:val="00951B37"/>
    <w:rsid w:val="00952579"/>
    <w:rsid w:val="009540E1"/>
    <w:rsid w:val="00970900"/>
    <w:rsid w:val="0097410E"/>
    <w:rsid w:val="00976106"/>
    <w:rsid w:val="00981F37"/>
    <w:rsid w:val="00982684"/>
    <w:rsid w:val="0099667D"/>
    <w:rsid w:val="009B431E"/>
    <w:rsid w:val="009B6C7E"/>
    <w:rsid w:val="009C1676"/>
    <w:rsid w:val="009C2263"/>
    <w:rsid w:val="009E23DD"/>
    <w:rsid w:val="009E7A5E"/>
    <w:rsid w:val="009F1875"/>
    <w:rsid w:val="009F3CCB"/>
    <w:rsid w:val="00A0241F"/>
    <w:rsid w:val="00A137F8"/>
    <w:rsid w:val="00A233EF"/>
    <w:rsid w:val="00A275F5"/>
    <w:rsid w:val="00A41015"/>
    <w:rsid w:val="00A45E31"/>
    <w:rsid w:val="00A534F1"/>
    <w:rsid w:val="00A53513"/>
    <w:rsid w:val="00A53B75"/>
    <w:rsid w:val="00A60BE4"/>
    <w:rsid w:val="00A61100"/>
    <w:rsid w:val="00A72616"/>
    <w:rsid w:val="00A81416"/>
    <w:rsid w:val="00A818D4"/>
    <w:rsid w:val="00A81F6D"/>
    <w:rsid w:val="00A9255B"/>
    <w:rsid w:val="00A9426E"/>
    <w:rsid w:val="00A97A47"/>
    <w:rsid w:val="00AA2178"/>
    <w:rsid w:val="00AA355B"/>
    <w:rsid w:val="00AA682C"/>
    <w:rsid w:val="00AA7004"/>
    <w:rsid w:val="00AB025A"/>
    <w:rsid w:val="00AB70DF"/>
    <w:rsid w:val="00AB71B8"/>
    <w:rsid w:val="00AC2D04"/>
    <w:rsid w:val="00AD61FB"/>
    <w:rsid w:val="00AE380A"/>
    <w:rsid w:val="00AF128E"/>
    <w:rsid w:val="00AF64B4"/>
    <w:rsid w:val="00B01388"/>
    <w:rsid w:val="00B01B0F"/>
    <w:rsid w:val="00B04B74"/>
    <w:rsid w:val="00B05395"/>
    <w:rsid w:val="00B11C4B"/>
    <w:rsid w:val="00B1438F"/>
    <w:rsid w:val="00B14FB7"/>
    <w:rsid w:val="00B233B0"/>
    <w:rsid w:val="00B310D3"/>
    <w:rsid w:val="00B31111"/>
    <w:rsid w:val="00B402E0"/>
    <w:rsid w:val="00B41CD6"/>
    <w:rsid w:val="00B44016"/>
    <w:rsid w:val="00B61FBA"/>
    <w:rsid w:val="00B626BE"/>
    <w:rsid w:val="00B64854"/>
    <w:rsid w:val="00B705E5"/>
    <w:rsid w:val="00B70E97"/>
    <w:rsid w:val="00B83FB0"/>
    <w:rsid w:val="00B84ED7"/>
    <w:rsid w:val="00B86EDB"/>
    <w:rsid w:val="00B87F12"/>
    <w:rsid w:val="00B912CE"/>
    <w:rsid w:val="00B947B3"/>
    <w:rsid w:val="00B96E10"/>
    <w:rsid w:val="00BA1E2F"/>
    <w:rsid w:val="00BA28E7"/>
    <w:rsid w:val="00BA6E5C"/>
    <w:rsid w:val="00BC0339"/>
    <w:rsid w:val="00BC5154"/>
    <w:rsid w:val="00BD2D61"/>
    <w:rsid w:val="00BD4AF3"/>
    <w:rsid w:val="00BD53EA"/>
    <w:rsid w:val="00BE444A"/>
    <w:rsid w:val="00BE4591"/>
    <w:rsid w:val="00BE6722"/>
    <w:rsid w:val="00BE67D8"/>
    <w:rsid w:val="00BF0D4B"/>
    <w:rsid w:val="00BF17C7"/>
    <w:rsid w:val="00BF299D"/>
    <w:rsid w:val="00C1613A"/>
    <w:rsid w:val="00C16A53"/>
    <w:rsid w:val="00C20840"/>
    <w:rsid w:val="00C226DB"/>
    <w:rsid w:val="00C31FAE"/>
    <w:rsid w:val="00C37557"/>
    <w:rsid w:val="00C459D7"/>
    <w:rsid w:val="00C616EE"/>
    <w:rsid w:val="00C65FE1"/>
    <w:rsid w:val="00C802A4"/>
    <w:rsid w:val="00C92D0B"/>
    <w:rsid w:val="00C96D9A"/>
    <w:rsid w:val="00CA22D8"/>
    <w:rsid w:val="00CA5010"/>
    <w:rsid w:val="00CA6593"/>
    <w:rsid w:val="00CA7F5E"/>
    <w:rsid w:val="00CC4A52"/>
    <w:rsid w:val="00CC4C8F"/>
    <w:rsid w:val="00CC506F"/>
    <w:rsid w:val="00CC7948"/>
    <w:rsid w:val="00CD0A0F"/>
    <w:rsid w:val="00CE0118"/>
    <w:rsid w:val="00CE1ECD"/>
    <w:rsid w:val="00CE6472"/>
    <w:rsid w:val="00D01F1B"/>
    <w:rsid w:val="00D07925"/>
    <w:rsid w:val="00D231FB"/>
    <w:rsid w:val="00D26055"/>
    <w:rsid w:val="00D34E49"/>
    <w:rsid w:val="00D36E30"/>
    <w:rsid w:val="00D4150F"/>
    <w:rsid w:val="00D4543F"/>
    <w:rsid w:val="00D45570"/>
    <w:rsid w:val="00D45F04"/>
    <w:rsid w:val="00D50CC5"/>
    <w:rsid w:val="00D61A96"/>
    <w:rsid w:val="00D6258F"/>
    <w:rsid w:val="00D65581"/>
    <w:rsid w:val="00D672F0"/>
    <w:rsid w:val="00D8135B"/>
    <w:rsid w:val="00D84D8C"/>
    <w:rsid w:val="00D85686"/>
    <w:rsid w:val="00D865C4"/>
    <w:rsid w:val="00D922DC"/>
    <w:rsid w:val="00DA06D4"/>
    <w:rsid w:val="00DA1353"/>
    <w:rsid w:val="00DA1A40"/>
    <w:rsid w:val="00DA51F4"/>
    <w:rsid w:val="00DA6D64"/>
    <w:rsid w:val="00DA7677"/>
    <w:rsid w:val="00DB5C1C"/>
    <w:rsid w:val="00DB631A"/>
    <w:rsid w:val="00DC0FB1"/>
    <w:rsid w:val="00DC15CB"/>
    <w:rsid w:val="00DC1697"/>
    <w:rsid w:val="00DC1DF3"/>
    <w:rsid w:val="00DD343D"/>
    <w:rsid w:val="00DD3812"/>
    <w:rsid w:val="00DD52F8"/>
    <w:rsid w:val="00DE26FF"/>
    <w:rsid w:val="00DE2A4E"/>
    <w:rsid w:val="00DE31B0"/>
    <w:rsid w:val="00DF2972"/>
    <w:rsid w:val="00DF389A"/>
    <w:rsid w:val="00E00AC7"/>
    <w:rsid w:val="00E03CDF"/>
    <w:rsid w:val="00E04781"/>
    <w:rsid w:val="00E07B97"/>
    <w:rsid w:val="00E117A6"/>
    <w:rsid w:val="00E17AB2"/>
    <w:rsid w:val="00E2015F"/>
    <w:rsid w:val="00E207CE"/>
    <w:rsid w:val="00E2101C"/>
    <w:rsid w:val="00E2273C"/>
    <w:rsid w:val="00E251FE"/>
    <w:rsid w:val="00E27AA2"/>
    <w:rsid w:val="00E36635"/>
    <w:rsid w:val="00E433A9"/>
    <w:rsid w:val="00E44030"/>
    <w:rsid w:val="00E639B4"/>
    <w:rsid w:val="00E65A79"/>
    <w:rsid w:val="00E76D41"/>
    <w:rsid w:val="00E76FCD"/>
    <w:rsid w:val="00E81F67"/>
    <w:rsid w:val="00E90062"/>
    <w:rsid w:val="00E94C14"/>
    <w:rsid w:val="00E94E6E"/>
    <w:rsid w:val="00E957A8"/>
    <w:rsid w:val="00EA3AE2"/>
    <w:rsid w:val="00EB157D"/>
    <w:rsid w:val="00EB4543"/>
    <w:rsid w:val="00EB5316"/>
    <w:rsid w:val="00EB5709"/>
    <w:rsid w:val="00EB6BDF"/>
    <w:rsid w:val="00EC26A2"/>
    <w:rsid w:val="00EC2FCB"/>
    <w:rsid w:val="00ED16A0"/>
    <w:rsid w:val="00ED37E1"/>
    <w:rsid w:val="00ED45D0"/>
    <w:rsid w:val="00EE1279"/>
    <w:rsid w:val="00EE7D08"/>
    <w:rsid w:val="00EE7ED9"/>
    <w:rsid w:val="00EF3033"/>
    <w:rsid w:val="00F1115E"/>
    <w:rsid w:val="00F164B8"/>
    <w:rsid w:val="00F21C95"/>
    <w:rsid w:val="00F2230E"/>
    <w:rsid w:val="00F2258C"/>
    <w:rsid w:val="00F26BE5"/>
    <w:rsid w:val="00F427C8"/>
    <w:rsid w:val="00F43545"/>
    <w:rsid w:val="00F5041C"/>
    <w:rsid w:val="00F610C7"/>
    <w:rsid w:val="00F63A77"/>
    <w:rsid w:val="00F7056C"/>
    <w:rsid w:val="00F70AF2"/>
    <w:rsid w:val="00F71A6B"/>
    <w:rsid w:val="00F77FBE"/>
    <w:rsid w:val="00F85A35"/>
    <w:rsid w:val="00F927B0"/>
    <w:rsid w:val="00F94520"/>
    <w:rsid w:val="00F96B73"/>
    <w:rsid w:val="00FA1D50"/>
    <w:rsid w:val="00FA4897"/>
    <w:rsid w:val="00FA62D8"/>
    <w:rsid w:val="00FC0C4C"/>
    <w:rsid w:val="00FC14A4"/>
    <w:rsid w:val="00FC6EF7"/>
    <w:rsid w:val="00FD0A67"/>
    <w:rsid w:val="00FD1E7F"/>
    <w:rsid w:val="00FD62FF"/>
    <w:rsid w:val="049A68EF"/>
    <w:rsid w:val="06C0E0E2"/>
    <w:rsid w:val="11B5E309"/>
    <w:rsid w:val="13EAFDA8"/>
    <w:rsid w:val="1924AE64"/>
    <w:rsid w:val="2CAE4E62"/>
    <w:rsid w:val="2CCA23E3"/>
    <w:rsid w:val="2FA2597B"/>
    <w:rsid w:val="3331AC91"/>
    <w:rsid w:val="33A2FA99"/>
    <w:rsid w:val="348E86F0"/>
    <w:rsid w:val="3C86B0D9"/>
    <w:rsid w:val="43366011"/>
    <w:rsid w:val="43B8CC7A"/>
    <w:rsid w:val="443C22DA"/>
    <w:rsid w:val="521D809A"/>
    <w:rsid w:val="56FE77C1"/>
    <w:rsid w:val="58376D75"/>
    <w:rsid w:val="5AAC20BA"/>
    <w:rsid w:val="7A004D91"/>
    <w:rsid w:val="7DD4700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."/>
  <w:listSeparator w:val=","/>
  <w14:docId w14:val="62A1CD68"/>
  <w15:chartTrackingRefBased/>
  <w15:docId w15:val="{B481B955-74E8-4E6F-8028-0D33A2B3A6D7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kern w:val="2"/>
        <w:sz w:val="22"/>
        <w:szCs w:val="22"/>
        <w:lang w:val="en-GB" w:eastAsia="en-US" w:bidi="ar-SA"/>
        <w14:ligatures w14:val="standardContextual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0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8B19D4"/>
    <w:rPr>
      <w:rFonts w:ascii="Calibri" w:eastAsia="Calibri" w:hAnsi="Calibri" w:cs="Arial"/>
      <w:kern w:val="0"/>
      <w14:ligatures w14:val="none"/>
    </w:rPr>
  </w:style>
  <w:style w:type="paragraph" w:styleId="Heading1">
    <w:name w:val="heading 1"/>
    <w:basedOn w:val="Normal"/>
    <w:next w:val="Normal"/>
    <w:link w:val="Heading1Char"/>
    <w:uiPriority w:val="9"/>
    <w:qFormat/>
    <w:rsid w:val="008B19D4"/>
    <w:pPr>
      <w:keepNext/>
      <w:keepLines/>
      <w:spacing w:before="360" w:after="80"/>
      <w:outlineLvl w:val="0"/>
    </w:pPr>
    <w:rPr>
      <w:rFonts w:asciiTheme="majorHAnsi" w:eastAsiaTheme="majorEastAsia" w:hAnsiTheme="majorHAnsi" w:cstheme="majorBidi"/>
      <w:color w:val="0F4761" w:themeColor="accent1" w:themeShade="BF"/>
      <w:sz w:val="40"/>
      <w:szCs w:val="40"/>
    </w:rPr>
  </w:style>
  <w:style w:type="paragraph" w:styleId="Heading2">
    <w:name w:val="heading 2"/>
    <w:basedOn w:val="Normal"/>
    <w:next w:val="Normal"/>
    <w:link w:val="Heading2Char"/>
    <w:unhideWhenUsed/>
    <w:qFormat/>
    <w:rsid w:val="008B19D4"/>
    <w:pPr>
      <w:keepNext/>
      <w:keepLines/>
      <w:spacing w:before="160" w:after="80"/>
      <w:outlineLvl w:val="1"/>
    </w:pPr>
    <w:rPr>
      <w:rFonts w:asciiTheme="majorHAnsi" w:eastAsiaTheme="majorEastAsia" w:hAnsiTheme="majorHAnsi" w:cstheme="majorBidi"/>
      <w:color w:val="0F4761" w:themeColor="accent1" w:themeShade="BF"/>
      <w:sz w:val="32"/>
      <w:szCs w:val="32"/>
    </w:rPr>
  </w:style>
  <w:style w:type="paragraph" w:styleId="Heading3">
    <w:name w:val="heading 3"/>
    <w:basedOn w:val="Normal"/>
    <w:next w:val="Normal"/>
    <w:link w:val="Heading3Char"/>
    <w:uiPriority w:val="9"/>
    <w:semiHidden/>
    <w:unhideWhenUsed/>
    <w:qFormat/>
    <w:rsid w:val="008B19D4"/>
    <w:pPr>
      <w:keepNext/>
      <w:keepLines/>
      <w:spacing w:before="160" w:after="80"/>
      <w:outlineLvl w:val="2"/>
    </w:pPr>
    <w:rPr>
      <w:rFonts w:eastAsiaTheme="majorEastAsia" w:cstheme="majorBidi"/>
      <w:color w:val="0F4761" w:themeColor="accent1" w:themeShade="BF"/>
      <w:sz w:val="28"/>
      <w:szCs w:val="28"/>
    </w:rPr>
  </w:style>
  <w:style w:type="paragraph" w:styleId="Heading4">
    <w:name w:val="heading 4"/>
    <w:basedOn w:val="Normal"/>
    <w:next w:val="Normal"/>
    <w:link w:val="Heading4Char"/>
    <w:uiPriority w:val="9"/>
    <w:semiHidden/>
    <w:unhideWhenUsed/>
    <w:qFormat/>
    <w:rsid w:val="008B19D4"/>
    <w:pPr>
      <w:keepNext/>
      <w:keepLines/>
      <w:spacing w:before="80" w:after="40"/>
      <w:outlineLvl w:val="3"/>
    </w:pPr>
    <w:rPr>
      <w:rFonts w:eastAsiaTheme="majorEastAsia" w:cstheme="majorBidi"/>
      <w:i/>
      <w:iCs/>
      <w:color w:val="0F4761" w:themeColor="accent1" w:themeShade="BF"/>
    </w:rPr>
  </w:style>
  <w:style w:type="paragraph" w:styleId="Heading5">
    <w:name w:val="heading 5"/>
    <w:basedOn w:val="Normal"/>
    <w:next w:val="Normal"/>
    <w:link w:val="Heading5Char"/>
    <w:uiPriority w:val="9"/>
    <w:semiHidden/>
    <w:unhideWhenUsed/>
    <w:qFormat/>
    <w:rsid w:val="008B19D4"/>
    <w:pPr>
      <w:keepNext/>
      <w:keepLines/>
      <w:spacing w:before="80" w:after="40"/>
      <w:outlineLvl w:val="4"/>
    </w:pPr>
    <w:rPr>
      <w:rFonts w:eastAsiaTheme="majorEastAsia" w:cstheme="majorBidi"/>
      <w:color w:val="0F4761" w:themeColor="accent1" w:themeShade="BF"/>
    </w:rPr>
  </w:style>
  <w:style w:type="paragraph" w:styleId="Heading6">
    <w:name w:val="heading 6"/>
    <w:basedOn w:val="Normal"/>
    <w:next w:val="Normal"/>
    <w:link w:val="Heading6Char"/>
    <w:uiPriority w:val="9"/>
    <w:semiHidden/>
    <w:unhideWhenUsed/>
    <w:qFormat/>
    <w:rsid w:val="008B19D4"/>
    <w:pPr>
      <w:keepNext/>
      <w:keepLines/>
      <w:spacing w:before="40" w:after="0"/>
      <w:outlineLvl w:val="5"/>
    </w:pPr>
    <w:rPr>
      <w:rFonts w:eastAsiaTheme="majorEastAsia" w:cstheme="majorBidi"/>
      <w:i/>
      <w:iCs/>
      <w:color w:val="595959" w:themeColor="text1" w:themeTint="A6"/>
    </w:rPr>
  </w:style>
  <w:style w:type="paragraph" w:styleId="Heading7">
    <w:name w:val="heading 7"/>
    <w:basedOn w:val="Normal"/>
    <w:next w:val="Normal"/>
    <w:link w:val="Heading7Char"/>
    <w:uiPriority w:val="9"/>
    <w:semiHidden/>
    <w:unhideWhenUsed/>
    <w:qFormat/>
    <w:rsid w:val="008B19D4"/>
    <w:pPr>
      <w:keepNext/>
      <w:keepLines/>
      <w:spacing w:before="40" w:after="0"/>
      <w:outlineLvl w:val="6"/>
    </w:pPr>
    <w:rPr>
      <w:rFonts w:eastAsiaTheme="majorEastAsia" w:cstheme="majorBidi"/>
      <w:color w:val="595959" w:themeColor="text1" w:themeTint="A6"/>
    </w:rPr>
  </w:style>
  <w:style w:type="paragraph" w:styleId="Heading8">
    <w:name w:val="heading 8"/>
    <w:basedOn w:val="Normal"/>
    <w:next w:val="Normal"/>
    <w:link w:val="Heading8Char"/>
    <w:uiPriority w:val="9"/>
    <w:semiHidden/>
    <w:unhideWhenUsed/>
    <w:qFormat/>
    <w:rsid w:val="008B19D4"/>
    <w:pPr>
      <w:keepNext/>
      <w:keepLines/>
      <w:spacing w:after="0"/>
      <w:outlineLvl w:val="7"/>
    </w:pPr>
    <w:rPr>
      <w:rFonts w:eastAsiaTheme="majorEastAsia" w:cstheme="majorBidi"/>
      <w:i/>
      <w:iCs/>
      <w:color w:val="272727" w:themeColor="text1" w:themeTint="D8"/>
    </w:rPr>
  </w:style>
  <w:style w:type="paragraph" w:styleId="Heading9">
    <w:name w:val="heading 9"/>
    <w:basedOn w:val="Normal"/>
    <w:next w:val="Normal"/>
    <w:link w:val="Heading9Char"/>
    <w:uiPriority w:val="9"/>
    <w:semiHidden/>
    <w:unhideWhenUsed/>
    <w:qFormat/>
    <w:rsid w:val="008B19D4"/>
    <w:pPr>
      <w:keepNext/>
      <w:keepLines/>
      <w:spacing w:after="0"/>
      <w:outlineLvl w:val="8"/>
    </w:pPr>
    <w:rPr>
      <w:rFonts w:eastAsiaTheme="majorEastAsia" w:cstheme="majorBidi"/>
      <w:color w:val="272727" w:themeColor="text1" w:themeTint="D8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1Char">
    <w:name w:val="Heading 1 Char"/>
    <w:basedOn w:val="DefaultParagraphFont"/>
    <w:link w:val="Heading1"/>
    <w:uiPriority w:val="9"/>
    <w:rsid w:val="008B19D4"/>
    <w:rPr>
      <w:rFonts w:asciiTheme="majorHAnsi" w:eastAsiaTheme="majorEastAsia" w:hAnsiTheme="majorHAnsi" w:cstheme="majorBidi"/>
      <w:color w:val="0F4761" w:themeColor="accent1" w:themeShade="BF"/>
      <w:sz w:val="40"/>
      <w:szCs w:val="40"/>
    </w:rPr>
  </w:style>
  <w:style w:type="character" w:customStyle="1" w:styleId="Heading2Char">
    <w:name w:val="Heading 2 Char"/>
    <w:basedOn w:val="DefaultParagraphFont"/>
    <w:link w:val="Heading2"/>
    <w:rsid w:val="008B19D4"/>
    <w:rPr>
      <w:rFonts w:asciiTheme="majorHAnsi" w:eastAsiaTheme="majorEastAsia" w:hAnsiTheme="majorHAnsi" w:cstheme="majorBidi"/>
      <w:color w:val="0F4761" w:themeColor="accent1" w:themeShade="BF"/>
      <w:sz w:val="32"/>
      <w:szCs w:val="32"/>
    </w:rPr>
  </w:style>
  <w:style w:type="character" w:customStyle="1" w:styleId="Heading3Char">
    <w:name w:val="Heading 3 Char"/>
    <w:basedOn w:val="DefaultParagraphFont"/>
    <w:link w:val="Heading3"/>
    <w:uiPriority w:val="9"/>
    <w:semiHidden/>
    <w:rsid w:val="008B19D4"/>
    <w:rPr>
      <w:rFonts w:eastAsiaTheme="majorEastAsia" w:cstheme="majorBidi"/>
      <w:color w:val="0F4761" w:themeColor="accent1" w:themeShade="BF"/>
      <w:sz w:val="28"/>
      <w:szCs w:val="28"/>
    </w:rPr>
  </w:style>
  <w:style w:type="character" w:customStyle="1" w:styleId="Heading4Char">
    <w:name w:val="Heading 4 Char"/>
    <w:basedOn w:val="DefaultParagraphFont"/>
    <w:link w:val="Heading4"/>
    <w:uiPriority w:val="9"/>
    <w:semiHidden/>
    <w:rsid w:val="008B19D4"/>
    <w:rPr>
      <w:rFonts w:eastAsiaTheme="majorEastAsia" w:cstheme="majorBidi"/>
      <w:i/>
      <w:iCs/>
      <w:color w:val="0F4761" w:themeColor="accent1" w:themeShade="BF"/>
    </w:rPr>
  </w:style>
  <w:style w:type="character" w:customStyle="1" w:styleId="Heading5Char">
    <w:name w:val="Heading 5 Char"/>
    <w:basedOn w:val="DefaultParagraphFont"/>
    <w:link w:val="Heading5"/>
    <w:uiPriority w:val="9"/>
    <w:semiHidden/>
    <w:rsid w:val="008B19D4"/>
    <w:rPr>
      <w:rFonts w:eastAsiaTheme="majorEastAsia" w:cstheme="majorBidi"/>
      <w:color w:val="0F4761" w:themeColor="accent1" w:themeShade="BF"/>
    </w:rPr>
  </w:style>
  <w:style w:type="character" w:customStyle="1" w:styleId="Heading6Char">
    <w:name w:val="Heading 6 Char"/>
    <w:basedOn w:val="DefaultParagraphFont"/>
    <w:link w:val="Heading6"/>
    <w:uiPriority w:val="9"/>
    <w:semiHidden/>
    <w:rsid w:val="008B19D4"/>
    <w:rPr>
      <w:rFonts w:eastAsiaTheme="majorEastAsia" w:cstheme="majorBidi"/>
      <w:i/>
      <w:iCs/>
      <w:color w:val="595959" w:themeColor="text1" w:themeTint="A6"/>
    </w:rPr>
  </w:style>
  <w:style w:type="character" w:customStyle="1" w:styleId="Heading7Char">
    <w:name w:val="Heading 7 Char"/>
    <w:basedOn w:val="DefaultParagraphFont"/>
    <w:link w:val="Heading7"/>
    <w:uiPriority w:val="9"/>
    <w:semiHidden/>
    <w:rsid w:val="008B19D4"/>
    <w:rPr>
      <w:rFonts w:eastAsiaTheme="majorEastAsia" w:cstheme="majorBidi"/>
      <w:color w:val="595959" w:themeColor="text1" w:themeTint="A6"/>
    </w:rPr>
  </w:style>
  <w:style w:type="character" w:customStyle="1" w:styleId="Heading8Char">
    <w:name w:val="Heading 8 Char"/>
    <w:basedOn w:val="DefaultParagraphFont"/>
    <w:link w:val="Heading8"/>
    <w:uiPriority w:val="9"/>
    <w:semiHidden/>
    <w:rsid w:val="008B19D4"/>
    <w:rPr>
      <w:rFonts w:eastAsiaTheme="majorEastAsia" w:cstheme="majorBidi"/>
      <w:i/>
      <w:iCs/>
      <w:color w:val="272727" w:themeColor="text1" w:themeTint="D8"/>
    </w:rPr>
  </w:style>
  <w:style w:type="character" w:customStyle="1" w:styleId="Heading9Char">
    <w:name w:val="Heading 9 Char"/>
    <w:basedOn w:val="DefaultParagraphFont"/>
    <w:link w:val="Heading9"/>
    <w:uiPriority w:val="9"/>
    <w:semiHidden/>
    <w:rsid w:val="008B19D4"/>
    <w:rPr>
      <w:rFonts w:eastAsiaTheme="majorEastAsia" w:cstheme="majorBidi"/>
      <w:color w:val="272727" w:themeColor="text1" w:themeTint="D8"/>
    </w:rPr>
  </w:style>
  <w:style w:type="paragraph" w:styleId="Title">
    <w:name w:val="Title"/>
    <w:basedOn w:val="Normal"/>
    <w:next w:val="Normal"/>
    <w:link w:val="TitleChar"/>
    <w:uiPriority w:val="10"/>
    <w:qFormat/>
    <w:rsid w:val="008B19D4"/>
    <w:pPr>
      <w:spacing w:after="80" w:line="240" w:lineRule="auto"/>
      <w:contextualSpacing/>
    </w:pPr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character" w:customStyle="1" w:styleId="TitleChar">
    <w:name w:val="Title Char"/>
    <w:basedOn w:val="DefaultParagraphFont"/>
    <w:link w:val="Title"/>
    <w:uiPriority w:val="10"/>
    <w:rsid w:val="008B19D4"/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paragraph" w:styleId="Subtitle">
    <w:name w:val="Subtitle"/>
    <w:basedOn w:val="Normal"/>
    <w:next w:val="Normal"/>
    <w:link w:val="SubtitleChar"/>
    <w:uiPriority w:val="11"/>
    <w:qFormat/>
    <w:rsid w:val="008B19D4"/>
    <w:pPr>
      <w:numPr>
        <w:ilvl w:val="1"/>
      </w:numPr>
    </w:pPr>
    <w:rPr>
      <w:rFonts w:eastAsiaTheme="majorEastAsia" w:cstheme="majorBidi"/>
      <w:color w:val="595959" w:themeColor="text1" w:themeTint="A6"/>
      <w:spacing w:val="15"/>
      <w:sz w:val="28"/>
      <w:szCs w:val="28"/>
    </w:rPr>
  </w:style>
  <w:style w:type="character" w:customStyle="1" w:styleId="SubtitleChar">
    <w:name w:val="Subtitle Char"/>
    <w:basedOn w:val="DefaultParagraphFont"/>
    <w:link w:val="Subtitle"/>
    <w:uiPriority w:val="11"/>
    <w:rsid w:val="008B19D4"/>
    <w:rPr>
      <w:rFonts w:eastAsiaTheme="majorEastAsia" w:cstheme="majorBidi"/>
      <w:color w:val="595959" w:themeColor="text1" w:themeTint="A6"/>
      <w:spacing w:val="15"/>
      <w:sz w:val="28"/>
      <w:szCs w:val="28"/>
    </w:rPr>
  </w:style>
  <w:style w:type="paragraph" w:styleId="Quote">
    <w:name w:val="Quote"/>
    <w:basedOn w:val="Normal"/>
    <w:next w:val="Normal"/>
    <w:link w:val="QuoteChar"/>
    <w:uiPriority w:val="29"/>
    <w:qFormat/>
    <w:rsid w:val="008B19D4"/>
    <w:pPr>
      <w:spacing w:before="160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rsid w:val="008B19D4"/>
    <w:rPr>
      <w:i/>
      <w:iCs/>
      <w:color w:val="404040" w:themeColor="text1" w:themeTint="BF"/>
    </w:rPr>
  </w:style>
  <w:style w:type="paragraph" w:styleId="ListParagraph">
    <w:name w:val="List Paragraph"/>
    <w:basedOn w:val="Normal"/>
    <w:uiPriority w:val="34"/>
    <w:qFormat/>
    <w:rsid w:val="008B19D4"/>
    <w:pPr>
      <w:ind w:left="720"/>
      <w:contextualSpacing/>
    </w:pPr>
  </w:style>
  <w:style w:type="character" w:styleId="IntenseEmphasis">
    <w:name w:val="Intense Emphasis"/>
    <w:basedOn w:val="DefaultParagraphFont"/>
    <w:uiPriority w:val="21"/>
    <w:qFormat/>
    <w:rsid w:val="008B19D4"/>
    <w:rPr>
      <w:i/>
      <w:iCs/>
      <w:color w:val="0F4761" w:themeColor="accent1" w:themeShade="BF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8B19D4"/>
    <w:pPr>
      <w:pBdr>
        <w:top w:val="single" w:sz="4" w:space="10" w:color="0F4761" w:themeColor="accent1" w:themeShade="BF"/>
        <w:bottom w:val="single" w:sz="4" w:space="10" w:color="0F4761" w:themeColor="accent1" w:themeShade="BF"/>
      </w:pBdr>
      <w:spacing w:before="360" w:after="360"/>
      <w:ind w:left="864" w:right="864"/>
      <w:jc w:val="center"/>
    </w:pPr>
    <w:rPr>
      <w:i/>
      <w:iCs/>
      <w:color w:val="0F4761" w:themeColor="accent1" w:themeShade="BF"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8B19D4"/>
    <w:rPr>
      <w:i/>
      <w:iCs/>
      <w:color w:val="0F4761" w:themeColor="accent1" w:themeShade="BF"/>
    </w:rPr>
  </w:style>
  <w:style w:type="character" w:styleId="IntenseReference">
    <w:name w:val="Intense Reference"/>
    <w:basedOn w:val="DefaultParagraphFont"/>
    <w:uiPriority w:val="32"/>
    <w:qFormat/>
    <w:rsid w:val="008B19D4"/>
    <w:rPr>
      <w:b/>
      <w:bCs/>
      <w:smallCaps/>
      <w:color w:val="0F4761" w:themeColor="accent1" w:themeShade="BF"/>
      <w:spacing w:val="5"/>
    </w:rPr>
  </w:style>
  <w:style w:type="paragraph" w:styleId="CommentText">
    <w:name w:val="annotation text"/>
    <w:basedOn w:val="Normal"/>
    <w:link w:val="CommentTextChar"/>
    <w:uiPriority w:val="99"/>
    <w:semiHidden/>
    <w:unhideWhenUsed/>
    <w:pPr>
      <w:spacing w:line="240" w:lineRule="auto"/>
    </w:pPr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Pr>
      <w:rFonts w:ascii="Calibri" w:eastAsia="Calibri" w:hAnsi="Calibri" w:cs="Arial"/>
      <w:kern w:val="0"/>
      <w:sz w:val="20"/>
      <w:szCs w:val="20"/>
      <w14:ligatures w14:val="none"/>
    </w:rPr>
  </w:style>
  <w:style w:type="character" w:styleId="CommentReference">
    <w:name w:val="annotation reference"/>
    <w:basedOn w:val="DefaultParagraphFont"/>
    <w:uiPriority w:val="99"/>
    <w:semiHidden/>
    <w:unhideWhenUsed/>
    <w:rPr>
      <w:sz w:val="16"/>
      <w:szCs w:val="16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diagramData" Target="diagrams/data2.xml"/><Relationship Id="rId18" Type="http://schemas.openxmlformats.org/officeDocument/2006/relationships/diagramData" Target="diagrams/data3.xml"/><Relationship Id="rId26" Type="http://schemas.openxmlformats.org/officeDocument/2006/relationships/diagramColors" Target="diagrams/colors4.xml"/><Relationship Id="rId39" Type="http://schemas.openxmlformats.org/officeDocument/2006/relationships/diagramLayout" Target="diagrams/layout7.xml"/><Relationship Id="rId21" Type="http://schemas.openxmlformats.org/officeDocument/2006/relationships/diagramColors" Target="diagrams/colors3.xml"/><Relationship Id="rId34" Type="http://schemas.openxmlformats.org/officeDocument/2006/relationships/diagramLayout" Target="diagrams/layout6.xml"/><Relationship Id="rId42" Type="http://schemas.microsoft.com/office/2007/relationships/diagramDrawing" Target="diagrams/drawing7.xml"/><Relationship Id="rId47" Type="http://schemas.microsoft.com/office/2007/relationships/diagramDrawing" Target="diagrams/drawing8.xml"/><Relationship Id="rId50" Type="http://schemas.openxmlformats.org/officeDocument/2006/relationships/diagramQuickStyle" Target="diagrams/quickStyle9.xml"/><Relationship Id="rId55" Type="http://schemas.openxmlformats.org/officeDocument/2006/relationships/diagramQuickStyle" Target="diagrams/quickStyle10.xml"/><Relationship Id="rId7" Type="http://schemas.openxmlformats.org/officeDocument/2006/relationships/webSettings" Target="webSettings.xml"/><Relationship Id="rId2" Type="http://schemas.openxmlformats.org/officeDocument/2006/relationships/customXml" Target="../customXml/item2.xml"/><Relationship Id="rId16" Type="http://schemas.openxmlformats.org/officeDocument/2006/relationships/diagramColors" Target="diagrams/colors2.xml"/><Relationship Id="rId29" Type="http://schemas.openxmlformats.org/officeDocument/2006/relationships/diagramLayout" Target="diagrams/layout5.xml"/><Relationship Id="rId11" Type="http://schemas.openxmlformats.org/officeDocument/2006/relationships/diagramColors" Target="diagrams/colors1.xml"/><Relationship Id="rId24" Type="http://schemas.openxmlformats.org/officeDocument/2006/relationships/diagramLayout" Target="diagrams/layout4.xml"/><Relationship Id="rId32" Type="http://schemas.microsoft.com/office/2007/relationships/diagramDrawing" Target="diagrams/drawing5.xml"/><Relationship Id="rId37" Type="http://schemas.microsoft.com/office/2007/relationships/diagramDrawing" Target="diagrams/drawing6.xml"/><Relationship Id="rId40" Type="http://schemas.openxmlformats.org/officeDocument/2006/relationships/diagramQuickStyle" Target="diagrams/quickStyle7.xml"/><Relationship Id="rId45" Type="http://schemas.openxmlformats.org/officeDocument/2006/relationships/diagramQuickStyle" Target="diagrams/quickStyle8.xml"/><Relationship Id="rId53" Type="http://schemas.openxmlformats.org/officeDocument/2006/relationships/diagramData" Target="diagrams/data10.xml"/><Relationship Id="rId58" Type="http://schemas.openxmlformats.org/officeDocument/2006/relationships/fontTable" Target="fontTable.xml"/><Relationship Id="rId5" Type="http://schemas.openxmlformats.org/officeDocument/2006/relationships/styles" Target="styles.xml"/><Relationship Id="rId19" Type="http://schemas.openxmlformats.org/officeDocument/2006/relationships/diagramLayout" Target="diagrams/layout3.xml"/><Relationship Id="rId4" Type="http://schemas.openxmlformats.org/officeDocument/2006/relationships/customXml" Target="../customXml/item4.xml"/><Relationship Id="rId9" Type="http://schemas.openxmlformats.org/officeDocument/2006/relationships/diagramLayout" Target="diagrams/layout1.xml"/><Relationship Id="rId14" Type="http://schemas.openxmlformats.org/officeDocument/2006/relationships/diagramLayout" Target="diagrams/layout2.xml"/><Relationship Id="rId22" Type="http://schemas.microsoft.com/office/2007/relationships/diagramDrawing" Target="diagrams/drawing3.xml"/><Relationship Id="rId27" Type="http://schemas.microsoft.com/office/2007/relationships/diagramDrawing" Target="diagrams/drawing4.xml"/><Relationship Id="rId30" Type="http://schemas.openxmlformats.org/officeDocument/2006/relationships/diagramQuickStyle" Target="diagrams/quickStyle5.xml"/><Relationship Id="rId35" Type="http://schemas.openxmlformats.org/officeDocument/2006/relationships/diagramQuickStyle" Target="diagrams/quickStyle6.xml"/><Relationship Id="rId43" Type="http://schemas.openxmlformats.org/officeDocument/2006/relationships/diagramData" Target="diagrams/data8.xml"/><Relationship Id="rId48" Type="http://schemas.openxmlformats.org/officeDocument/2006/relationships/diagramData" Target="diagrams/data9.xml"/><Relationship Id="rId56" Type="http://schemas.openxmlformats.org/officeDocument/2006/relationships/diagramColors" Target="diagrams/colors10.xml"/><Relationship Id="rId8" Type="http://schemas.openxmlformats.org/officeDocument/2006/relationships/diagramData" Target="diagrams/data1.xml"/><Relationship Id="rId51" Type="http://schemas.openxmlformats.org/officeDocument/2006/relationships/diagramColors" Target="diagrams/colors9.xml"/><Relationship Id="rId3" Type="http://schemas.openxmlformats.org/officeDocument/2006/relationships/customXml" Target="../customXml/item3.xml"/><Relationship Id="rId12" Type="http://schemas.microsoft.com/office/2007/relationships/diagramDrawing" Target="diagrams/drawing1.xml"/><Relationship Id="rId17" Type="http://schemas.microsoft.com/office/2007/relationships/diagramDrawing" Target="diagrams/drawing2.xml"/><Relationship Id="rId25" Type="http://schemas.openxmlformats.org/officeDocument/2006/relationships/diagramQuickStyle" Target="diagrams/quickStyle4.xml"/><Relationship Id="rId33" Type="http://schemas.openxmlformats.org/officeDocument/2006/relationships/diagramData" Target="diagrams/data6.xml"/><Relationship Id="rId38" Type="http://schemas.openxmlformats.org/officeDocument/2006/relationships/diagramData" Target="diagrams/data7.xml"/><Relationship Id="rId46" Type="http://schemas.openxmlformats.org/officeDocument/2006/relationships/diagramColors" Target="diagrams/colors8.xml"/><Relationship Id="rId59" Type="http://schemas.openxmlformats.org/officeDocument/2006/relationships/theme" Target="theme/theme1.xml"/><Relationship Id="rId20" Type="http://schemas.openxmlformats.org/officeDocument/2006/relationships/diagramQuickStyle" Target="diagrams/quickStyle3.xml"/><Relationship Id="rId41" Type="http://schemas.openxmlformats.org/officeDocument/2006/relationships/diagramColors" Target="diagrams/colors7.xml"/><Relationship Id="rId54" Type="http://schemas.openxmlformats.org/officeDocument/2006/relationships/diagramLayout" Target="diagrams/layout10.xml"/><Relationship Id="rId1" Type="http://schemas.openxmlformats.org/officeDocument/2006/relationships/customXml" Target="../customXml/item1.xml"/><Relationship Id="rId6" Type="http://schemas.openxmlformats.org/officeDocument/2006/relationships/settings" Target="settings.xml"/><Relationship Id="rId15" Type="http://schemas.openxmlformats.org/officeDocument/2006/relationships/diagramQuickStyle" Target="diagrams/quickStyle2.xml"/><Relationship Id="rId23" Type="http://schemas.openxmlformats.org/officeDocument/2006/relationships/diagramData" Target="diagrams/data4.xml"/><Relationship Id="rId28" Type="http://schemas.openxmlformats.org/officeDocument/2006/relationships/diagramData" Target="diagrams/data5.xml"/><Relationship Id="rId36" Type="http://schemas.openxmlformats.org/officeDocument/2006/relationships/diagramColors" Target="diagrams/colors6.xml"/><Relationship Id="rId49" Type="http://schemas.openxmlformats.org/officeDocument/2006/relationships/diagramLayout" Target="diagrams/layout9.xml"/><Relationship Id="rId57" Type="http://schemas.microsoft.com/office/2007/relationships/diagramDrawing" Target="diagrams/drawing10.xml"/><Relationship Id="rId10" Type="http://schemas.openxmlformats.org/officeDocument/2006/relationships/diagramQuickStyle" Target="diagrams/quickStyle1.xml"/><Relationship Id="rId31" Type="http://schemas.openxmlformats.org/officeDocument/2006/relationships/diagramColors" Target="diagrams/colors5.xml"/><Relationship Id="rId44" Type="http://schemas.openxmlformats.org/officeDocument/2006/relationships/diagramLayout" Target="diagrams/layout8.xml"/><Relationship Id="rId52" Type="http://schemas.microsoft.com/office/2007/relationships/diagramDrawing" Target="diagrams/drawing9.xml"/></Relationships>
</file>

<file path=word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word/diagrams/colors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word/diagrams/colors3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word/diagrams/colors4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word/diagrams/colors5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word/diagrams/colors6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word/diagrams/colors7.xml><?xml version="1.0" encoding="utf-8"?>
<dgm:colorsDef xmlns:dgm="http://schemas.openxmlformats.org/drawingml/2006/diagram" xmlns:a="http://schemas.openxmlformats.org/drawingml/2006/main" uniqueId="urn:microsoft.com/office/officeart/2005/8/colors/accent1_2#7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word/diagrams/colors8.xml><?xml version="1.0" encoding="utf-8"?>
<dgm:colorsDef xmlns:dgm="http://schemas.openxmlformats.org/drawingml/2006/diagram" xmlns:a="http://schemas.openxmlformats.org/drawingml/2006/main" uniqueId="urn:microsoft.com/office/officeart/2005/8/colors/accent1_2#8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word/diagrams/colors9.xml><?xml version="1.0" encoding="utf-8"?>
<dgm:colorsDef xmlns:dgm="http://schemas.openxmlformats.org/drawingml/2006/diagram" xmlns:a="http://schemas.openxmlformats.org/drawingml/2006/main" uniqueId="urn:microsoft.com/office/officeart/2005/8/colors/accent1_2#9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word/diagrams/colors10.xml><?xml version="1.0" encoding="utf-8"?>
<dgm:colorsDef xmlns:dgm="http://schemas.openxmlformats.org/drawingml/2006/diagram" xmlns:a="http://schemas.openxmlformats.org/drawingml/2006/main" uniqueId="urn:microsoft.com/office/officeart/2005/8/colors/accent1_2#10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word/diagrams/data1.xml><?xml version="1.0" encoding="utf-8"?>
<dgm:dataModel xmlns:dgm="http://schemas.openxmlformats.org/drawingml/2006/diagram" xmlns:a="http://schemas.openxmlformats.org/drawingml/2006/main">
  <dgm:ptLst>
    <dgm:pt modelId="{9117044E-832A-4DDB-8AEC-7EE5386341E1}" type="doc">
      <dgm:prSet loTypeId="urn:microsoft.com/office/officeart/2005/8/layout/orgChart1" loCatId="hierarchy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en-GB"/>
        </a:p>
      </dgm:t>
    </dgm:pt>
    <dgm:pt modelId="{4815F7D8-E53A-4F11-A80A-E8694B753891}">
      <dgm:prSet phldrT="[Text]" custT="1"/>
      <dgm:spPr>
        <a:xfrm>
          <a:off x="3081946" y="396481"/>
          <a:ext cx="1455222" cy="727611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9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Louise Lester</a:t>
          </a:r>
        </a:p>
        <a:p>
          <a:pPr>
            <a:buNone/>
          </a:pPr>
          <a:r>
            <a:rPr lang="en-GB" sz="900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Director of HR</a:t>
          </a:r>
        </a:p>
      </dgm:t>
    </dgm:pt>
    <dgm:pt modelId="{064BD9A2-7F43-4C72-92FD-ED2556872ADA}" type="parTrans" cxnId="{C4796E22-175D-4A4B-8F49-3BC4CCA3A3E7}">
      <dgm:prSet/>
      <dgm:spPr/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474B9749-52CF-4E98-8D54-A1881A7E88FB}" type="sibTrans" cxnId="{C4796E22-175D-4A4B-8F49-3BC4CCA3A3E7}">
      <dgm:prSet/>
      <dgm:spPr/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B2B48E1C-87B9-4D4F-9ED4-C3601C6C0B86}">
      <dgm:prSet phldrT="[Text]" custT="1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r>
            <a:rPr lang="en-GB" sz="800" b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Lesley Haddow</a:t>
          </a:r>
        </a:p>
        <a:p>
          <a:r>
            <a:rPr lang="en-GB" sz="800" b="1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Assistant Director of HR -  Strategy/Change/Transformation</a:t>
          </a:r>
        </a:p>
      </dgm:t>
    </dgm:pt>
    <dgm:pt modelId="{30A2F4A4-BF71-4219-97C9-34A89DDB69F3}" type="parTrans" cxnId="{3F14265D-9677-4045-83DE-F99F66C4D73D}">
      <dgm:prSet/>
      <dgm:spPr>
        <a:ln>
          <a:solidFill>
            <a:schemeClr val="tx2">
              <a:lumMod val="50000"/>
              <a:lumOff val="50000"/>
            </a:schemeClr>
          </a:solidFill>
        </a:ln>
      </dgm:spPr>
      <dgm:t>
        <a:bodyPr/>
        <a:lstStyle/>
        <a:p>
          <a:endParaRPr lang="en-GB" b="1"/>
        </a:p>
      </dgm:t>
    </dgm:pt>
    <dgm:pt modelId="{3209502C-BE08-4ACF-A810-B6825666DD1F}" type="sibTrans" cxnId="{3F14265D-9677-4045-83DE-F99F66C4D73D}">
      <dgm:prSet/>
      <dgm:spPr/>
      <dgm:t>
        <a:bodyPr/>
        <a:lstStyle/>
        <a:p>
          <a:endParaRPr lang="en-GB" b="1"/>
        </a:p>
      </dgm:t>
    </dgm:pt>
    <dgm:pt modelId="{862D43E4-5E0F-4A08-971A-750C18C39B67}">
      <dgm:prSet phldrT="[Text]" custT="1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r>
            <a:rPr lang="en-GB" sz="800" b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Jacqui Bailie</a:t>
          </a:r>
        </a:p>
        <a:p>
          <a:r>
            <a:rPr lang="en-GB" sz="800" b="1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Assistant Director of HR -  Operations</a:t>
          </a:r>
        </a:p>
      </dgm:t>
    </dgm:pt>
    <dgm:pt modelId="{F105D85C-DF85-4A50-B3B0-754E5953CCAA}" type="parTrans" cxnId="{9E7EC3DE-F1A1-41D2-B01D-0CCD2B63841C}">
      <dgm:prSet/>
      <dgm:spPr>
        <a:ln>
          <a:solidFill>
            <a:schemeClr val="tx2">
              <a:lumMod val="50000"/>
              <a:lumOff val="50000"/>
            </a:schemeClr>
          </a:solidFill>
        </a:ln>
      </dgm:spPr>
      <dgm:t>
        <a:bodyPr/>
        <a:lstStyle/>
        <a:p>
          <a:endParaRPr lang="en-GB" b="1"/>
        </a:p>
      </dgm:t>
    </dgm:pt>
    <dgm:pt modelId="{21DAB805-D55D-44A9-A1DB-9611DD2C9C90}" type="sibTrans" cxnId="{9E7EC3DE-F1A1-41D2-B01D-0CCD2B63841C}">
      <dgm:prSet/>
      <dgm:spPr/>
      <dgm:t>
        <a:bodyPr/>
        <a:lstStyle/>
        <a:p>
          <a:endParaRPr lang="en-GB" b="1"/>
        </a:p>
      </dgm:t>
    </dgm:pt>
    <dgm:pt modelId="{D516F059-CC60-4A05-884E-237F83ECEA93}">
      <dgm:prSet phldrT="[Text]" custT="1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r>
            <a:rPr lang="en-GB" sz="800" b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Alex Prestage</a:t>
          </a:r>
        </a:p>
        <a:p>
          <a:r>
            <a:rPr lang="en-GB" sz="800" b="1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Associate Director Culture &amp; Inclusion</a:t>
          </a:r>
        </a:p>
      </dgm:t>
    </dgm:pt>
    <dgm:pt modelId="{EBED8F98-8451-4EA6-BF11-158EDB38E3F9}" type="parTrans" cxnId="{DE6C434B-80EB-4052-8995-1384B233A555}">
      <dgm:prSet/>
      <dgm:spPr>
        <a:ln>
          <a:solidFill>
            <a:schemeClr val="tx2">
              <a:lumMod val="50000"/>
              <a:lumOff val="50000"/>
            </a:schemeClr>
          </a:solidFill>
        </a:ln>
      </dgm:spPr>
      <dgm:t>
        <a:bodyPr/>
        <a:lstStyle/>
        <a:p>
          <a:endParaRPr lang="en-GB" b="0"/>
        </a:p>
      </dgm:t>
    </dgm:pt>
    <dgm:pt modelId="{3ADB796D-F0D4-4966-B09E-A09939B9E6A5}" type="sibTrans" cxnId="{DE6C434B-80EB-4052-8995-1384B233A555}">
      <dgm:prSet/>
      <dgm:spPr/>
      <dgm:t>
        <a:bodyPr/>
        <a:lstStyle/>
        <a:p>
          <a:endParaRPr lang="en-GB" b="1"/>
        </a:p>
      </dgm:t>
    </dgm:pt>
    <dgm:pt modelId="{33903A5C-E13E-4C91-80D0-4A0A65C0F6CD}" type="asst">
      <dgm:prSet phldrT="[Text]" custT="1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r>
            <a:rPr lang="en-GB" sz="900" b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Kathleen McGreene</a:t>
          </a:r>
        </a:p>
        <a:p>
          <a:r>
            <a:rPr lang="en-GB" sz="900" b="1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HR DIrectorate Office Manager &amp; Project Lead</a:t>
          </a:r>
        </a:p>
      </dgm:t>
    </dgm:pt>
    <dgm:pt modelId="{B27C8A1C-694E-4E57-B84C-B8DA66074781}" type="parTrans" cxnId="{3CA80CDB-2A41-48F3-9B0D-0104AF7F129C}">
      <dgm:prSet/>
      <dgm:spPr>
        <a:ln>
          <a:solidFill>
            <a:schemeClr val="tx2">
              <a:lumMod val="50000"/>
              <a:lumOff val="50000"/>
            </a:schemeClr>
          </a:solidFill>
        </a:ln>
      </dgm:spPr>
      <dgm:t>
        <a:bodyPr/>
        <a:lstStyle/>
        <a:p>
          <a:endParaRPr lang="en-GB"/>
        </a:p>
      </dgm:t>
    </dgm:pt>
    <dgm:pt modelId="{33BA5939-4641-4BB5-AF48-037DD2749927}" type="sibTrans" cxnId="{3CA80CDB-2A41-48F3-9B0D-0104AF7F129C}">
      <dgm:prSet/>
      <dgm:spPr/>
      <dgm:t>
        <a:bodyPr/>
        <a:lstStyle/>
        <a:p>
          <a:endParaRPr lang="en-GB"/>
        </a:p>
      </dgm:t>
    </dgm:pt>
    <dgm:pt modelId="{B5FD965B-18C4-4B0A-AC00-1B3572F41E3A}" type="pres">
      <dgm:prSet presAssocID="{9117044E-832A-4DDB-8AEC-7EE5386341E1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A1CA49E6-BF89-438B-B9B5-FD220B83A89E}" type="pres">
      <dgm:prSet presAssocID="{4815F7D8-E53A-4F11-A80A-E8694B753891}" presName="hierRoot1" presStyleCnt="0">
        <dgm:presLayoutVars>
          <dgm:hierBranch val="init"/>
        </dgm:presLayoutVars>
      </dgm:prSet>
      <dgm:spPr/>
    </dgm:pt>
    <dgm:pt modelId="{97E89A04-3BED-4258-99E5-15D708096B14}" type="pres">
      <dgm:prSet presAssocID="{4815F7D8-E53A-4F11-A80A-E8694B753891}" presName="rootComposite1" presStyleCnt="0"/>
      <dgm:spPr/>
    </dgm:pt>
    <dgm:pt modelId="{C314C862-DA82-4893-924C-169262E9A2EC}" type="pres">
      <dgm:prSet presAssocID="{4815F7D8-E53A-4F11-A80A-E8694B753891}" presName="rootText1" presStyleLbl="node0" presStyleIdx="0" presStyleCnt="1" custScaleX="86406" custScaleY="54874">
        <dgm:presLayoutVars>
          <dgm:chPref val="3"/>
        </dgm:presLayoutVars>
      </dgm:prSet>
      <dgm:spPr/>
    </dgm:pt>
    <dgm:pt modelId="{E72EF628-C30C-4E72-98F0-DD091C85F12F}" type="pres">
      <dgm:prSet presAssocID="{4815F7D8-E53A-4F11-A80A-E8694B753891}" presName="rootConnector1" presStyleLbl="node1" presStyleIdx="0" presStyleCnt="0"/>
      <dgm:spPr/>
    </dgm:pt>
    <dgm:pt modelId="{687852EF-AA53-4830-9A68-73B8FC8BC478}" type="pres">
      <dgm:prSet presAssocID="{4815F7D8-E53A-4F11-A80A-E8694B753891}" presName="hierChild2" presStyleCnt="0"/>
      <dgm:spPr/>
    </dgm:pt>
    <dgm:pt modelId="{3D28AA7D-C0EF-4D26-A6F1-95960C995C9C}" type="pres">
      <dgm:prSet presAssocID="{EBED8F98-8451-4EA6-BF11-158EDB38E3F9}" presName="Name37" presStyleLbl="parChTrans1D2" presStyleIdx="0" presStyleCnt="4"/>
      <dgm:spPr/>
    </dgm:pt>
    <dgm:pt modelId="{9E8E8C69-C0AB-44F4-A172-DC51255C33D8}" type="pres">
      <dgm:prSet presAssocID="{D516F059-CC60-4A05-884E-237F83ECEA93}" presName="hierRoot2" presStyleCnt="0">
        <dgm:presLayoutVars>
          <dgm:hierBranch val="init"/>
        </dgm:presLayoutVars>
      </dgm:prSet>
      <dgm:spPr/>
    </dgm:pt>
    <dgm:pt modelId="{3F2D15D9-6685-46A2-B29B-DDF6EC08F0C7}" type="pres">
      <dgm:prSet presAssocID="{D516F059-CC60-4A05-884E-237F83ECEA93}" presName="rootComposite" presStyleCnt="0"/>
      <dgm:spPr/>
    </dgm:pt>
    <dgm:pt modelId="{E99150B5-6C3D-445F-A078-8D283C01D172}" type="pres">
      <dgm:prSet presAssocID="{D516F059-CC60-4A05-884E-237F83ECEA93}" presName="rootText" presStyleLbl="node2" presStyleIdx="0" presStyleCnt="3" custScaleX="94367" custScaleY="71899">
        <dgm:presLayoutVars>
          <dgm:chPref val="3"/>
        </dgm:presLayoutVars>
      </dgm:prSet>
      <dgm:spPr/>
    </dgm:pt>
    <dgm:pt modelId="{95531176-E7F1-4F7A-AA69-C0F3346A29C2}" type="pres">
      <dgm:prSet presAssocID="{D516F059-CC60-4A05-884E-237F83ECEA93}" presName="rootConnector" presStyleLbl="node2" presStyleIdx="0" presStyleCnt="3"/>
      <dgm:spPr/>
    </dgm:pt>
    <dgm:pt modelId="{C44C376C-EBF8-4687-ADE7-DE2AF6874E69}" type="pres">
      <dgm:prSet presAssocID="{D516F059-CC60-4A05-884E-237F83ECEA93}" presName="hierChild4" presStyleCnt="0"/>
      <dgm:spPr/>
    </dgm:pt>
    <dgm:pt modelId="{2482946F-EC8A-4A39-A987-FC4FC7C51733}" type="pres">
      <dgm:prSet presAssocID="{D516F059-CC60-4A05-884E-237F83ECEA93}" presName="hierChild5" presStyleCnt="0"/>
      <dgm:spPr/>
    </dgm:pt>
    <dgm:pt modelId="{EA0A5776-A708-43CE-99EB-917A7BAC06CD}" type="pres">
      <dgm:prSet presAssocID="{F105D85C-DF85-4A50-B3B0-754E5953CCAA}" presName="Name37" presStyleLbl="parChTrans1D2" presStyleIdx="1" presStyleCnt="4"/>
      <dgm:spPr/>
    </dgm:pt>
    <dgm:pt modelId="{273215DC-2355-44C0-A329-82E6B877E1D3}" type="pres">
      <dgm:prSet presAssocID="{862D43E4-5E0F-4A08-971A-750C18C39B67}" presName="hierRoot2" presStyleCnt="0">
        <dgm:presLayoutVars>
          <dgm:hierBranch val="init"/>
        </dgm:presLayoutVars>
      </dgm:prSet>
      <dgm:spPr/>
    </dgm:pt>
    <dgm:pt modelId="{935F1041-FB87-464C-ACBF-8FF5EAE53E3F}" type="pres">
      <dgm:prSet presAssocID="{862D43E4-5E0F-4A08-971A-750C18C39B67}" presName="rootComposite" presStyleCnt="0"/>
      <dgm:spPr/>
    </dgm:pt>
    <dgm:pt modelId="{3B7B3C72-6E9D-4654-9627-FC253A05FA8F}" type="pres">
      <dgm:prSet presAssocID="{862D43E4-5E0F-4A08-971A-750C18C39B67}" presName="rootText" presStyleLbl="node2" presStyleIdx="1" presStyleCnt="3" custScaleX="94728" custScaleY="74669">
        <dgm:presLayoutVars>
          <dgm:chPref val="3"/>
        </dgm:presLayoutVars>
      </dgm:prSet>
      <dgm:spPr/>
    </dgm:pt>
    <dgm:pt modelId="{27B4E03A-8B8B-40BD-A2AE-0863535DB583}" type="pres">
      <dgm:prSet presAssocID="{862D43E4-5E0F-4A08-971A-750C18C39B67}" presName="rootConnector" presStyleLbl="node2" presStyleIdx="1" presStyleCnt="3"/>
      <dgm:spPr/>
    </dgm:pt>
    <dgm:pt modelId="{541688EC-3933-48EA-8092-50F9656AC1BD}" type="pres">
      <dgm:prSet presAssocID="{862D43E4-5E0F-4A08-971A-750C18C39B67}" presName="hierChild4" presStyleCnt="0"/>
      <dgm:spPr/>
    </dgm:pt>
    <dgm:pt modelId="{6B7478B8-2C83-4383-9D4B-6232C9A181B9}" type="pres">
      <dgm:prSet presAssocID="{862D43E4-5E0F-4A08-971A-750C18C39B67}" presName="hierChild5" presStyleCnt="0"/>
      <dgm:spPr/>
    </dgm:pt>
    <dgm:pt modelId="{C349FE7A-44EA-4252-9C1B-AF3CDC26A0EA}" type="pres">
      <dgm:prSet presAssocID="{30A2F4A4-BF71-4219-97C9-34A89DDB69F3}" presName="Name37" presStyleLbl="parChTrans1D2" presStyleIdx="2" presStyleCnt="4"/>
      <dgm:spPr/>
    </dgm:pt>
    <dgm:pt modelId="{28E9554C-141C-4A97-974F-62EE9C31F9F0}" type="pres">
      <dgm:prSet presAssocID="{B2B48E1C-87B9-4D4F-9ED4-C3601C6C0B86}" presName="hierRoot2" presStyleCnt="0">
        <dgm:presLayoutVars>
          <dgm:hierBranch val="init"/>
        </dgm:presLayoutVars>
      </dgm:prSet>
      <dgm:spPr/>
    </dgm:pt>
    <dgm:pt modelId="{39CE41C7-6448-437B-AD0A-CA6F1A1C2938}" type="pres">
      <dgm:prSet presAssocID="{B2B48E1C-87B9-4D4F-9ED4-C3601C6C0B86}" presName="rootComposite" presStyleCnt="0"/>
      <dgm:spPr/>
    </dgm:pt>
    <dgm:pt modelId="{8E61AE19-AE33-420B-9BA4-9EA7F4AA9CF6}" type="pres">
      <dgm:prSet presAssocID="{B2B48E1C-87B9-4D4F-9ED4-C3601C6C0B86}" presName="rootText" presStyleLbl="node2" presStyleIdx="2" presStyleCnt="3" custScaleX="87559" custScaleY="77725">
        <dgm:presLayoutVars>
          <dgm:chPref val="3"/>
        </dgm:presLayoutVars>
      </dgm:prSet>
      <dgm:spPr/>
    </dgm:pt>
    <dgm:pt modelId="{B301F579-282A-4C82-A713-6BBFFFFD3629}" type="pres">
      <dgm:prSet presAssocID="{B2B48E1C-87B9-4D4F-9ED4-C3601C6C0B86}" presName="rootConnector" presStyleLbl="node2" presStyleIdx="2" presStyleCnt="3"/>
      <dgm:spPr/>
    </dgm:pt>
    <dgm:pt modelId="{D65F7628-DE29-445A-B5AE-5E9D04102B7E}" type="pres">
      <dgm:prSet presAssocID="{B2B48E1C-87B9-4D4F-9ED4-C3601C6C0B86}" presName="hierChild4" presStyleCnt="0"/>
      <dgm:spPr/>
    </dgm:pt>
    <dgm:pt modelId="{27E4A385-17E4-468A-8320-F57A4648F4AE}" type="pres">
      <dgm:prSet presAssocID="{B2B48E1C-87B9-4D4F-9ED4-C3601C6C0B86}" presName="hierChild5" presStyleCnt="0"/>
      <dgm:spPr/>
    </dgm:pt>
    <dgm:pt modelId="{0641DADC-0F06-49CD-9027-677E28901CD7}" type="pres">
      <dgm:prSet presAssocID="{4815F7D8-E53A-4F11-A80A-E8694B753891}" presName="hierChild3" presStyleCnt="0"/>
      <dgm:spPr/>
    </dgm:pt>
    <dgm:pt modelId="{0D962603-C0E4-4657-B758-C41231A51E00}" type="pres">
      <dgm:prSet presAssocID="{B27C8A1C-694E-4E57-B84C-B8DA66074781}" presName="Name111" presStyleLbl="parChTrans1D2" presStyleIdx="3" presStyleCnt="4"/>
      <dgm:spPr/>
    </dgm:pt>
    <dgm:pt modelId="{1C95E023-D0A3-483C-81CF-B72D7814D877}" type="pres">
      <dgm:prSet presAssocID="{33903A5C-E13E-4C91-80D0-4A0A65C0F6CD}" presName="hierRoot3" presStyleCnt="0">
        <dgm:presLayoutVars>
          <dgm:hierBranch val="init"/>
        </dgm:presLayoutVars>
      </dgm:prSet>
      <dgm:spPr/>
    </dgm:pt>
    <dgm:pt modelId="{5CDE6525-BDBD-47F2-9E1B-1A1D7D9D701A}" type="pres">
      <dgm:prSet presAssocID="{33903A5C-E13E-4C91-80D0-4A0A65C0F6CD}" presName="rootComposite3" presStyleCnt="0"/>
      <dgm:spPr/>
    </dgm:pt>
    <dgm:pt modelId="{46D5455F-6724-428C-A254-DDCC52CAB7E9}" type="pres">
      <dgm:prSet presAssocID="{33903A5C-E13E-4C91-80D0-4A0A65C0F6CD}" presName="rootText3" presStyleLbl="asst1" presStyleIdx="0" presStyleCnt="1" custScaleX="95959" custScaleY="87187">
        <dgm:presLayoutVars>
          <dgm:chPref val="3"/>
        </dgm:presLayoutVars>
      </dgm:prSet>
      <dgm:spPr/>
    </dgm:pt>
    <dgm:pt modelId="{DC40CC49-1CFD-4A80-AD74-220EC4D8DBE2}" type="pres">
      <dgm:prSet presAssocID="{33903A5C-E13E-4C91-80D0-4A0A65C0F6CD}" presName="rootConnector3" presStyleLbl="asst1" presStyleIdx="0" presStyleCnt="1"/>
      <dgm:spPr/>
    </dgm:pt>
    <dgm:pt modelId="{11A04AD9-AD42-4DC2-A0B8-9AC94F0E44EC}" type="pres">
      <dgm:prSet presAssocID="{33903A5C-E13E-4C91-80D0-4A0A65C0F6CD}" presName="hierChild6" presStyleCnt="0"/>
      <dgm:spPr/>
    </dgm:pt>
    <dgm:pt modelId="{5EB2AECF-0CCE-47A6-BF52-6A5B4FDF5688}" type="pres">
      <dgm:prSet presAssocID="{33903A5C-E13E-4C91-80D0-4A0A65C0F6CD}" presName="hierChild7" presStyleCnt="0"/>
      <dgm:spPr/>
    </dgm:pt>
  </dgm:ptLst>
  <dgm:cxnLst>
    <dgm:cxn modelId="{88538511-E29E-477E-B2E5-4F97B5EC77C0}" type="presOf" srcId="{EBED8F98-8451-4EA6-BF11-158EDB38E3F9}" destId="{3D28AA7D-C0EF-4D26-A6F1-95960C995C9C}" srcOrd="0" destOrd="0" presId="urn:microsoft.com/office/officeart/2005/8/layout/orgChart1"/>
    <dgm:cxn modelId="{3C8F0A12-58DA-4251-AAAF-B8E930305042}" type="presOf" srcId="{B2B48E1C-87B9-4D4F-9ED4-C3601C6C0B86}" destId="{B301F579-282A-4C82-A713-6BBFFFFD3629}" srcOrd="1" destOrd="0" presId="urn:microsoft.com/office/officeart/2005/8/layout/orgChart1"/>
    <dgm:cxn modelId="{67AC3C12-3C0F-49B1-93A5-3120325D29EC}" type="presOf" srcId="{F105D85C-DF85-4A50-B3B0-754E5953CCAA}" destId="{EA0A5776-A708-43CE-99EB-917A7BAC06CD}" srcOrd="0" destOrd="0" presId="urn:microsoft.com/office/officeart/2005/8/layout/orgChart1"/>
    <dgm:cxn modelId="{D639C819-7FB5-4541-A07F-C025FFEA8D0C}" type="presOf" srcId="{D516F059-CC60-4A05-884E-237F83ECEA93}" destId="{95531176-E7F1-4F7A-AA69-C0F3346A29C2}" srcOrd="1" destOrd="0" presId="urn:microsoft.com/office/officeart/2005/8/layout/orgChart1"/>
    <dgm:cxn modelId="{E7A4201C-A69D-4C5F-B3AA-F1BD8DBF2C15}" type="presOf" srcId="{862D43E4-5E0F-4A08-971A-750C18C39B67}" destId="{27B4E03A-8B8B-40BD-A2AE-0863535DB583}" srcOrd="1" destOrd="0" presId="urn:microsoft.com/office/officeart/2005/8/layout/orgChart1"/>
    <dgm:cxn modelId="{C4796E22-175D-4A4B-8F49-3BC4CCA3A3E7}" srcId="{9117044E-832A-4DDB-8AEC-7EE5386341E1}" destId="{4815F7D8-E53A-4F11-A80A-E8694B753891}" srcOrd="0" destOrd="0" parTransId="{064BD9A2-7F43-4C72-92FD-ED2556872ADA}" sibTransId="{474B9749-52CF-4E98-8D54-A1881A7E88FB}"/>
    <dgm:cxn modelId="{ABEFCD27-E2BB-48A6-9BC5-9CAF75D6CF6E}" type="presOf" srcId="{D516F059-CC60-4A05-884E-237F83ECEA93}" destId="{E99150B5-6C3D-445F-A078-8D283C01D172}" srcOrd="0" destOrd="0" presId="urn:microsoft.com/office/officeart/2005/8/layout/orgChart1"/>
    <dgm:cxn modelId="{9A93BC2F-475A-498B-8C9F-E93E9649FB0B}" type="presOf" srcId="{33903A5C-E13E-4C91-80D0-4A0A65C0F6CD}" destId="{DC40CC49-1CFD-4A80-AD74-220EC4D8DBE2}" srcOrd="1" destOrd="0" presId="urn:microsoft.com/office/officeart/2005/8/layout/orgChart1"/>
    <dgm:cxn modelId="{EF23563B-2851-4FDE-A4D8-68565B11DCBF}" type="presOf" srcId="{33903A5C-E13E-4C91-80D0-4A0A65C0F6CD}" destId="{46D5455F-6724-428C-A254-DDCC52CAB7E9}" srcOrd="0" destOrd="0" presId="urn:microsoft.com/office/officeart/2005/8/layout/orgChart1"/>
    <dgm:cxn modelId="{3F14265D-9677-4045-83DE-F99F66C4D73D}" srcId="{4815F7D8-E53A-4F11-A80A-E8694B753891}" destId="{B2B48E1C-87B9-4D4F-9ED4-C3601C6C0B86}" srcOrd="2" destOrd="0" parTransId="{30A2F4A4-BF71-4219-97C9-34A89DDB69F3}" sibTransId="{3209502C-BE08-4ACF-A810-B6825666DD1F}"/>
    <dgm:cxn modelId="{005A0145-6210-496C-84CB-4069C694400D}" type="presOf" srcId="{4815F7D8-E53A-4F11-A80A-E8694B753891}" destId="{C314C862-DA82-4893-924C-169262E9A2EC}" srcOrd="0" destOrd="0" presId="urn:microsoft.com/office/officeart/2005/8/layout/orgChart1"/>
    <dgm:cxn modelId="{DE6C434B-80EB-4052-8995-1384B233A555}" srcId="{4815F7D8-E53A-4F11-A80A-E8694B753891}" destId="{D516F059-CC60-4A05-884E-237F83ECEA93}" srcOrd="0" destOrd="0" parTransId="{EBED8F98-8451-4EA6-BF11-158EDB38E3F9}" sibTransId="{3ADB796D-F0D4-4966-B09E-A09939B9E6A5}"/>
    <dgm:cxn modelId="{3EE05789-E388-4547-BBE8-806A029C1545}" type="presOf" srcId="{B27C8A1C-694E-4E57-B84C-B8DA66074781}" destId="{0D962603-C0E4-4657-B758-C41231A51E00}" srcOrd="0" destOrd="0" presId="urn:microsoft.com/office/officeart/2005/8/layout/orgChart1"/>
    <dgm:cxn modelId="{9578C09F-A348-4A51-835D-44601FF49AEF}" type="presOf" srcId="{862D43E4-5E0F-4A08-971A-750C18C39B67}" destId="{3B7B3C72-6E9D-4654-9627-FC253A05FA8F}" srcOrd="0" destOrd="0" presId="urn:microsoft.com/office/officeart/2005/8/layout/orgChart1"/>
    <dgm:cxn modelId="{E0DBF6A5-1334-423A-BE90-4FDB3CE57598}" type="presOf" srcId="{B2B48E1C-87B9-4D4F-9ED4-C3601C6C0B86}" destId="{8E61AE19-AE33-420B-9BA4-9EA7F4AA9CF6}" srcOrd="0" destOrd="0" presId="urn:microsoft.com/office/officeart/2005/8/layout/orgChart1"/>
    <dgm:cxn modelId="{C45FB4B2-8976-479F-88FB-CA20B7B1B8A8}" type="presOf" srcId="{9117044E-832A-4DDB-8AEC-7EE5386341E1}" destId="{B5FD965B-18C4-4B0A-AC00-1B3572F41E3A}" srcOrd="0" destOrd="0" presId="urn:microsoft.com/office/officeart/2005/8/layout/orgChart1"/>
    <dgm:cxn modelId="{F77B66D8-C477-42A3-BE08-1909D8EAC14D}" type="presOf" srcId="{30A2F4A4-BF71-4219-97C9-34A89DDB69F3}" destId="{C349FE7A-44EA-4252-9C1B-AF3CDC26A0EA}" srcOrd="0" destOrd="0" presId="urn:microsoft.com/office/officeart/2005/8/layout/orgChart1"/>
    <dgm:cxn modelId="{3CA80CDB-2A41-48F3-9B0D-0104AF7F129C}" srcId="{4815F7D8-E53A-4F11-A80A-E8694B753891}" destId="{33903A5C-E13E-4C91-80D0-4A0A65C0F6CD}" srcOrd="3" destOrd="0" parTransId="{B27C8A1C-694E-4E57-B84C-B8DA66074781}" sibTransId="{33BA5939-4641-4BB5-AF48-037DD2749927}"/>
    <dgm:cxn modelId="{9E7EC3DE-F1A1-41D2-B01D-0CCD2B63841C}" srcId="{4815F7D8-E53A-4F11-A80A-E8694B753891}" destId="{862D43E4-5E0F-4A08-971A-750C18C39B67}" srcOrd="1" destOrd="0" parTransId="{F105D85C-DF85-4A50-B3B0-754E5953CCAA}" sibTransId="{21DAB805-D55D-44A9-A1DB-9611DD2C9C90}"/>
    <dgm:cxn modelId="{C5422EF1-53D8-4EBA-8E62-605E48AD05D4}" type="presOf" srcId="{4815F7D8-E53A-4F11-A80A-E8694B753891}" destId="{E72EF628-C30C-4E72-98F0-DD091C85F12F}" srcOrd="1" destOrd="0" presId="urn:microsoft.com/office/officeart/2005/8/layout/orgChart1"/>
    <dgm:cxn modelId="{2842FE4E-C04A-4243-B57A-AA185FD6FB6A}" type="presParOf" srcId="{B5FD965B-18C4-4B0A-AC00-1B3572F41E3A}" destId="{A1CA49E6-BF89-438B-B9B5-FD220B83A89E}" srcOrd="0" destOrd="0" presId="urn:microsoft.com/office/officeart/2005/8/layout/orgChart1"/>
    <dgm:cxn modelId="{2DA4E3AF-184E-42BB-BEA4-6780BCD7146E}" type="presParOf" srcId="{A1CA49E6-BF89-438B-B9B5-FD220B83A89E}" destId="{97E89A04-3BED-4258-99E5-15D708096B14}" srcOrd="0" destOrd="0" presId="urn:microsoft.com/office/officeart/2005/8/layout/orgChart1"/>
    <dgm:cxn modelId="{9B74E21B-DAD0-4E19-8939-DE81D0B36BDD}" type="presParOf" srcId="{97E89A04-3BED-4258-99E5-15D708096B14}" destId="{C314C862-DA82-4893-924C-169262E9A2EC}" srcOrd="0" destOrd="0" presId="urn:microsoft.com/office/officeart/2005/8/layout/orgChart1"/>
    <dgm:cxn modelId="{3CC87858-7DAE-4644-BF7B-C5F446AAEAE2}" type="presParOf" srcId="{97E89A04-3BED-4258-99E5-15D708096B14}" destId="{E72EF628-C30C-4E72-98F0-DD091C85F12F}" srcOrd="1" destOrd="0" presId="urn:microsoft.com/office/officeart/2005/8/layout/orgChart1"/>
    <dgm:cxn modelId="{0CBB7888-E493-43B4-8A59-7D5E4A8C4184}" type="presParOf" srcId="{A1CA49E6-BF89-438B-B9B5-FD220B83A89E}" destId="{687852EF-AA53-4830-9A68-73B8FC8BC478}" srcOrd="1" destOrd="0" presId="urn:microsoft.com/office/officeart/2005/8/layout/orgChart1"/>
    <dgm:cxn modelId="{ED67A94E-AED2-4609-B57A-003E69B77F13}" type="presParOf" srcId="{687852EF-AA53-4830-9A68-73B8FC8BC478}" destId="{3D28AA7D-C0EF-4D26-A6F1-95960C995C9C}" srcOrd="0" destOrd="0" presId="urn:microsoft.com/office/officeart/2005/8/layout/orgChart1"/>
    <dgm:cxn modelId="{EE835CD7-1D5C-45A5-A66D-814E9719CA6A}" type="presParOf" srcId="{687852EF-AA53-4830-9A68-73B8FC8BC478}" destId="{9E8E8C69-C0AB-44F4-A172-DC51255C33D8}" srcOrd="1" destOrd="0" presId="urn:microsoft.com/office/officeart/2005/8/layout/orgChart1"/>
    <dgm:cxn modelId="{9F2BE7E6-9CD1-4B96-8F0A-67DB7A4DFE71}" type="presParOf" srcId="{9E8E8C69-C0AB-44F4-A172-DC51255C33D8}" destId="{3F2D15D9-6685-46A2-B29B-DDF6EC08F0C7}" srcOrd="0" destOrd="0" presId="urn:microsoft.com/office/officeart/2005/8/layout/orgChart1"/>
    <dgm:cxn modelId="{60819811-3891-4567-A271-B7CC01BDA355}" type="presParOf" srcId="{3F2D15D9-6685-46A2-B29B-DDF6EC08F0C7}" destId="{E99150B5-6C3D-445F-A078-8D283C01D172}" srcOrd="0" destOrd="0" presId="urn:microsoft.com/office/officeart/2005/8/layout/orgChart1"/>
    <dgm:cxn modelId="{057DF010-D296-4CA9-AB31-A27D72E9ADFC}" type="presParOf" srcId="{3F2D15D9-6685-46A2-B29B-DDF6EC08F0C7}" destId="{95531176-E7F1-4F7A-AA69-C0F3346A29C2}" srcOrd="1" destOrd="0" presId="urn:microsoft.com/office/officeart/2005/8/layout/orgChart1"/>
    <dgm:cxn modelId="{19B44FDB-459F-405C-A7B5-4BEBD6C983A4}" type="presParOf" srcId="{9E8E8C69-C0AB-44F4-A172-DC51255C33D8}" destId="{C44C376C-EBF8-4687-ADE7-DE2AF6874E69}" srcOrd="1" destOrd="0" presId="urn:microsoft.com/office/officeart/2005/8/layout/orgChart1"/>
    <dgm:cxn modelId="{3DB2013A-F67C-4453-8D6F-682160EF1C9D}" type="presParOf" srcId="{9E8E8C69-C0AB-44F4-A172-DC51255C33D8}" destId="{2482946F-EC8A-4A39-A987-FC4FC7C51733}" srcOrd="2" destOrd="0" presId="urn:microsoft.com/office/officeart/2005/8/layout/orgChart1"/>
    <dgm:cxn modelId="{E59DD522-94B0-46E4-9C1F-517430CDEE9F}" type="presParOf" srcId="{687852EF-AA53-4830-9A68-73B8FC8BC478}" destId="{EA0A5776-A708-43CE-99EB-917A7BAC06CD}" srcOrd="2" destOrd="0" presId="urn:microsoft.com/office/officeart/2005/8/layout/orgChart1"/>
    <dgm:cxn modelId="{7493D53F-031A-4FF5-99B0-57FC0A483C29}" type="presParOf" srcId="{687852EF-AA53-4830-9A68-73B8FC8BC478}" destId="{273215DC-2355-44C0-A329-82E6B877E1D3}" srcOrd="3" destOrd="0" presId="urn:microsoft.com/office/officeart/2005/8/layout/orgChart1"/>
    <dgm:cxn modelId="{80CBB535-CD26-4413-8FED-C67476D2FD73}" type="presParOf" srcId="{273215DC-2355-44C0-A329-82E6B877E1D3}" destId="{935F1041-FB87-464C-ACBF-8FF5EAE53E3F}" srcOrd="0" destOrd="0" presId="urn:microsoft.com/office/officeart/2005/8/layout/orgChart1"/>
    <dgm:cxn modelId="{C315E5A5-25E2-4016-BD7A-A11D1FBAD95A}" type="presParOf" srcId="{935F1041-FB87-464C-ACBF-8FF5EAE53E3F}" destId="{3B7B3C72-6E9D-4654-9627-FC253A05FA8F}" srcOrd="0" destOrd="0" presId="urn:microsoft.com/office/officeart/2005/8/layout/orgChart1"/>
    <dgm:cxn modelId="{A6CAE2B5-7939-4211-A223-2DD297F3C81D}" type="presParOf" srcId="{935F1041-FB87-464C-ACBF-8FF5EAE53E3F}" destId="{27B4E03A-8B8B-40BD-A2AE-0863535DB583}" srcOrd="1" destOrd="0" presId="urn:microsoft.com/office/officeart/2005/8/layout/orgChart1"/>
    <dgm:cxn modelId="{D213A9EE-E5CB-4CEA-B70E-5E45557C09EA}" type="presParOf" srcId="{273215DC-2355-44C0-A329-82E6B877E1D3}" destId="{541688EC-3933-48EA-8092-50F9656AC1BD}" srcOrd="1" destOrd="0" presId="urn:microsoft.com/office/officeart/2005/8/layout/orgChart1"/>
    <dgm:cxn modelId="{F87AC0C1-2D3B-44CA-A547-EE9245FA11B5}" type="presParOf" srcId="{273215DC-2355-44C0-A329-82E6B877E1D3}" destId="{6B7478B8-2C83-4383-9D4B-6232C9A181B9}" srcOrd="2" destOrd="0" presId="urn:microsoft.com/office/officeart/2005/8/layout/orgChart1"/>
    <dgm:cxn modelId="{28233BE5-2EA1-404C-84BC-80024B0EE9D0}" type="presParOf" srcId="{687852EF-AA53-4830-9A68-73B8FC8BC478}" destId="{C349FE7A-44EA-4252-9C1B-AF3CDC26A0EA}" srcOrd="4" destOrd="0" presId="urn:microsoft.com/office/officeart/2005/8/layout/orgChart1"/>
    <dgm:cxn modelId="{9D1A813B-64FB-4832-9EBD-17847CFE5963}" type="presParOf" srcId="{687852EF-AA53-4830-9A68-73B8FC8BC478}" destId="{28E9554C-141C-4A97-974F-62EE9C31F9F0}" srcOrd="5" destOrd="0" presId="urn:microsoft.com/office/officeart/2005/8/layout/orgChart1"/>
    <dgm:cxn modelId="{B00DC30E-5C82-438D-874A-2176F50C9790}" type="presParOf" srcId="{28E9554C-141C-4A97-974F-62EE9C31F9F0}" destId="{39CE41C7-6448-437B-AD0A-CA6F1A1C2938}" srcOrd="0" destOrd="0" presId="urn:microsoft.com/office/officeart/2005/8/layout/orgChart1"/>
    <dgm:cxn modelId="{2583A2C5-E35A-4EDF-ACD3-7706A0F42AF2}" type="presParOf" srcId="{39CE41C7-6448-437B-AD0A-CA6F1A1C2938}" destId="{8E61AE19-AE33-420B-9BA4-9EA7F4AA9CF6}" srcOrd="0" destOrd="0" presId="urn:microsoft.com/office/officeart/2005/8/layout/orgChart1"/>
    <dgm:cxn modelId="{F7013CC0-3616-4EA4-9D31-C2A4A553BD47}" type="presParOf" srcId="{39CE41C7-6448-437B-AD0A-CA6F1A1C2938}" destId="{B301F579-282A-4C82-A713-6BBFFFFD3629}" srcOrd="1" destOrd="0" presId="urn:microsoft.com/office/officeart/2005/8/layout/orgChart1"/>
    <dgm:cxn modelId="{7F73992E-2447-4F5D-97D6-EED691591BE1}" type="presParOf" srcId="{28E9554C-141C-4A97-974F-62EE9C31F9F0}" destId="{D65F7628-DE29-445A-B5AE-5E9D04102B7E}" srcOrd="1" destOrd="0" presId="urn:microsoft.com/office/officeart/2005/8/layout/orgChart1"/>
    <dgm:cxn modelId="{8AE48D61-5A73-4AEE-88A8-A4B615CC275E}" type="presParOf" srcId="{28E9554C-141C-4A97-974F-62EE9C31F9F0}" destId="{27E4A385-17E4-468A-8320-F57A4648F4AE}" srcOrd="2" destOrd="0" presId="urn:microsoft.com/office/officeart/2005/8/layout/orgChart1"/>
    <dgm:cxn modelId="{D0E31D20-155D-4425-A108-EA1702928302}" type="presParOf" srcId="{A1CA49E6-BF89-438B-B9B5-FD220B83A89E}" destId="{0641DADC-0F06-49CD-9027-677E28901CD7}" srcOrd="2" destOrd="0" presId="urn:microsoft.com/office/officeart/2005/8/layout/orgChart1"/>
    <dgm:cxn modelId="{BBC50E5E-CD0E-4391-9CE3-D78B9D448DCE}" type="presParOf" srcId="{0641DADC-0F06-49CD-9027-677E28901CD7}" destId="{0D962603-C0E4-4657-B758-C41231A51E00}" srcOrd="0" destOrd="0" presId="urn:microsoft.com/office/officeart/2005/8/layout/orgChart1"/>
    <dgm:cxn modelId="{1CD89AB2-A7DB-4CBD-8536-F365CDD32A75}" type="presParOf" srcId="{0641DADC-0F06-49CD-9027-677E28901CD7}" destId="{1C95E023-D0A3-483C-81CF-B72D7814D877}" srcOrd="1" destOrd="0" presId="urn:microsoft.com/office/officeart/2005/8/layout/orgChart1"/>
    <dgm:cxn modelId="{EA3FA5D9-7CCD-4486-BC34-D701118C2005}" type="presParOf" srcId="{1C95E023-D0A3-483C-81CF-B72D7814D877}" destId="{5CDE6525-BDBD-47F2-9E1B-1A1D7D9D701A}" srcOrd="0" destOrd="0" presId="urn:microsoft.com/office/officeart/2005/8/layout/orgChart1"/>
    <dgm:cxn modelId="{6BA542A5-81A5-4C70-BE4B-179CD5A5DC1F}" type="presParOf" srcId="{5CDE6525-BDBD-47F2-9E1B-1A1D7D9D701A}" destId="{46D5455F-6724-428C-A254-DDCC52CAB7E9}" srcOrd="0" destOrd="0" presId="urn:microsoft.com/office/officeart/2005/8/layout/orgChart1"/>
    <dgm:cxn modelId="{E5DE25A0-BA4E-4FBD-BEE2-3B333CF9ABA2}" type="presParOf" srcId="{5CDE6525-BDBD-47F2-9E1B-1A1D7D9D701A}" destId="{DC40CC49-1CFD-4A80-AD74-220EC4D8DBE2}" srcOrd="1" destOrd="0" presId="urn:microsoft.com/office/officeart/2005/8/layout/orgChart1"/>
    <dgm:cxn modelId="{6B4BC437-92BB-456D-AEDA-02327705C566}" type="presParOf" srcId="{1C95E023-D0A3-483C-81CF-B72D7814D877}" destId="{11A04AD9-AD42-4DC2-A0B8-9AC94F0E44EC}" srcOrd="1" destOrd="0" presId="urn:microsoft.com/office/officeart/2005/8/layout/orgChart1"/>
    <dgm:cxn modelId="{1AB7326D-DD1F-4039-A80B-F2BB0123C19D}" type="presParOf" srcId="{1C95E023-D0A3-483C-81CF-B72D7814D877}" destId="{5EB2AECF-0CCE-47A6-BF52-6A5B4FDF5688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word/diagrams/data2.xml><?xml version="1.0" encoding="utf-8"?>
<dgm:dataModel xmlns:dgm="http://schemas.openxmlformats.org/drawingml/2006/diagram" xmlns:a="http://schemas.openxmlformats.org/drawingml/2006/main">
  <dgm:ptLst>
    <dgm:pt modelId="{9117044E-832A-4DDB-8AEC-7EE5386341E1}" type="doc">
      <dgm:prSet loTypeId="urn:microsoft.com/office/officeart/2005/8/layout/orgChart1" loCatId="hierarchy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en-GB"/>
        </a:p>
      </dgm:t>
    </dgm:pt>
    <dgm:pt modelId="{4815F7D8-E53A-4F11-A80A-E8694B753891}">
      <dgm:prSet phldrT="[Text]"/>
      <dgm:spPr>
        <a:xfrm>
          <a:off x="3081946" y="396481"/>
          <a:ext cx="1455222" cy="727611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b="1">
              <a:solidFill>
                <a:sysClr val="window" lastClr="FFFFFF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Louise Lester</a:t>
          </a:r>
        </a:p>
        <a:p>
          <a:pPr>
            <a:buNone/>
          </a:pPr>
          <a:r>
            <a:rPr lang="en-GB" b="1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Director of HR</a:t>
          </a:r>
        </a:p>
      </dgm:t>
    </dgm:pt>
    <dgm:pt modelId="{064BD9A2-7F43-4C72-92FD-ED2556872ADA}" type="parTrans" cxnId="{C4796E22-175D-4A4B-8F49-3BC4CCA3A3E7}">
      <dgm:prSet/>
      <dgm:spPr/>
      <dgm:t>
        <a:bodyPr/>
        <a:lstStyle/>
        <a:p>
          <a:endParaRPr lang="en-GB" b="1">
            <a:solidFill>
              <a:schemeClr val="bg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474B9749-52CF-4E98-8D54-A1881A7E88FB}" type="sibTrans" cxnId="{C4796E22-175D-4A4B-8F49-3BC4CCA3A3E7}">
      <dgm:prSet/>
      <dgm:spPr/>
      <dgm:t>
        <a:bodyPr/>
        <a:lstStyle/>
        <a:p>
          <a:endParaRPr lang="en-GB" b="1">
            <a:solidFill>
              <a:schemeClr val="bg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B2B48E1C-87B9-4D4F-9ED4-C3601C6C0B86}">
      <dgm:prSet phldrT="[Text]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r>
            <a:rPr lang="en-GB" b="1">
              <a:latin typeface="Calibri" panose="020F0502020204030204" pitchFamily="34" charset="0"/>
              <a:cs typeface="Calibri" panose="020F0502020204030204" pitchFamily="34" charset="0"/>
            </a:rPr>
            <a:t>Lesley Haddow</a:t>
          </a:r>
        </a:p>
        <a:p>
          <a:r>
            <a:rPr lang="en-GB" b="1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Assistant Director of HR -  Strategy/Change/Transformation</a:t>
          </a:r>
          <a:endParaRPr lang="en-GB" b="1">
            <a:solidFill>
              <a:schemeClr val="bg2">
                <a:lumMod val="90000"/>
              </a:schemeClr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30A2F4A4-BF71-4219-97C9-34A89DDB69F3}" type="parTrans" cxnId="{3F14265D-9677-4045-83DE-F99F66C4D73D}">
      <dgm:prSet/>
      <dgm:spPr>
        <a:ln>
          <a:solidFill>
            <a:schemeClr val="tx2">
              <a:lumMod val="50000"/>
              <a:lumOff val="50000"/>
            </a:schemeClr>
          </a:solidFill>
        </a:ln>
      </dgm:spPr>
      <dgm:t>
        <a:bodyPr/>
        <a:lstStyle/>
        <a:p>
          <a:endParaRPr lang="en-GB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3209502C-BE08-4ACF-A810-B6825666DD1F}" type="sibTrans" cxnId="{3F14265D-9677-4045-83DE-F99F66C4D73D}">
      <dgm:prSet/>
      <dgm:spPr/>
      <dgm:t>
        <a:bodyPr/>
        <a:lstStyle/>
        <a:p>
          <a:endParaRPr lang="en-GB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862D43E4-5E0F-4A08-971A-750C18C39B67}">
      <dgm:prSet phldrT="[Text]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r>
            <a:rPr lang="en-GB" b="1">
              <a:latin typeface="Calibri" panose="020F0502020204030204" pitchFamily="34" charset="0"/>
              <a:cs typeface="Calibri" panose="020F0502020204030204" pitchFamily="34" charset="0"/>
            </a:rPr>
            <a:t>Jacqui Bailie</a:t>
          </a:r>
        </a:p>
        <a:p>
          <a:r>
            <a:rPr lang="en-GB" b="1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rPr>
            <a:t>Assistant Director of HR -  Operations</a:t>
          </a:r>
        </a:p>
      </dgm:t>
    </dgm:pt>
    <dgm:pt modelId="{F105D85C-DF85-4A50-B3B0-754E5953CCAA}" type="parTrans" cxnId="{9E7EC3DE-F1A1-41D2-B01D-0CCD2B63841C}">
      <dgm:prSet/>
      <dgm:spPr>
        <a:ln>
          <a:solidFill>
            <a:schemeClr val="tx2">
              <a:lumMod val="50000"/>
              <a:lumOff val="50000"/>
            </a:schemeClr>
          </a:solidFill>
        </a:ln>
      </dgm:spPr>
      <dgm:t>
        <a:bodyPr/>
        <a:lstStyle/>
        <a:p>
          <a:endParaRPr lang="en-GB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21DAB805-D55D-44A9-A1DB-9611DD2C9C90}" type="sibTrans" cxnId="{9E7EC3DE-F1A1-41D2-B01D-0CCD2B63841C}">
      <dgm:prSet/>
      <dgm:spPr/>
      <dgm:t>
        <a:bodyPr/>
        <a:lstStyle/>
        <a:p>
          <a:endParaRPr lang="en-GB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D516F059-CC60-4A05-884E-237F83ECEA93}">
      <dgm:prSet phldrT="[Text]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r>
            <a:rPr lang="en-GB" b="1">
              <a:latin typeface="Calibri" panose="020F0502020204030204" pitchFamily="34" charset="0"/>
              <a:cs typeface="Calibri" panose="020F0502020204030204" pitchFamily="34" charset="0"/>
            </a:rPr>
            <a:t>Alex Prestage</a:t>
          </a:r>
        </a:p>
        <a:p>
          <a:r>
            <a:rPr lang="en-GB" b="1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Associate Director Culture &amp; Inclusion</a:t>
          </a:r>
          <a:endParaRPr lang="en-GB" b="1">
            <a:solidFill>
              <a:schemeClr val="bg2">
                <a:lumMod val="90000"/>
              </a:schemeClr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EBED8F98-8451-4EA6-BF11-158EDB38E3F9}" type="parTrans" cxnId="{DE6C434B-80EB-4052-8995-1384B233A555}">
      <dgm:prSet/>
      <dgm:spPr>
        <a:ln>
          <a:solidFill>
            <a:schemeClr val="tx2">
              <a:lumMod val="50000"/>
              <a:lumOff val="50000"/>
            </a:schemeClr>
          </a:solidFill>
        </a:ln>
      </dgm:spPr>
      <dgm:t>
        <a:bodyPr/>
        <a:lstStyle/>
        <a:p>
          <a:endParaRPr lang="en-GB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3ADB796D-F0D4-4966-B09E-A09939B9E6A5}" type="sibTrans" cxnId="{DE6C434B-80EB-4052-8995-1384B233A555}">
      <dgm:prSet/>
      <dgm:spPr/>
      <dgm:t>
        <a:bodyPr/>
        <a:lstStyle/>
        <a:p>
          <a:endParaRPr lang="en-GB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D003AC47-9506-4308-A862-6A1CAA75DC0C}">
      <dgm:prSet phldrT="[Text]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r>
            <a:rPr lang="en-GB" b="1">
              <a:latin typeface="Calibri" panose="020F0502020204030204" pitchFamily="34" charset="0"/>
              <a:cs typeface="Calibri" panose="020F0502020204030204" pitchFamily="34" charset="0"/>
            </a:rPr>
            <a:t>Petra Dodd</a:t>
          </a:r>
        </a:p>
        <a:p>
          <a:r>
            <a:rPr lang="en-US" b="1" dirty="0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Head of Organisational  and Professional Development </a:t>
          </a:r>
          <a:endParaRPr lang="en-GB" b="1">
            <a:solidFill>
              <a:schemeClr val="bg2">
                <a:lumMod val="90000"/>
              </a:schemeClr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C1313933-E1A9-4516-92EB-C6D324E74161}" type="parTrans" cxnId="{D128AAEF-4C3F-4D1E-9A62-43C3A40EFDA9}">
      <dgm:prSet/>
      <dgm:spPr>
        <a:ln>
          <a:solidFill>
            <a:schemeClr val="tx2">
              <a:lumMod val="50000"/>
              <a:lumOff val="50000"/>
            </a:schemeClr>
          </a:solidFill>
        </a:ln>
      </dgm:spPr>
      <dgm:t>
        <a:bodyPr/>
        <a:lstStyle/>
        <a:p>
          <a:endParaRPr lang="en-GB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2AD72213-9FD1-48DB-9174-5D011371A71A}" type="sibTrans" cxnId="{D128AAEF-4C3F-4D1E-9A62-43C3A40EFDA9}">
      <dgm:prSet/>
      <dgm:spPr/>
      <dgm:t>
        <a:bodyPr/>
        <a:lstStyle/>
        <a:p>
          <a:endParaRPr lang="en-GB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AA9FF71B-2005-47FC-964A-ECBBFB774BD7}">
      <dgm:prSet phldrT="[Text]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r>
            <a:rPr lang="en-GB" b="1">
              <a:latin typeface="Calibri" panose="020F0502020204030204" pitchFamily="34" charset="0"/>
              <a:cs typeface="Calibri" panose="020F0502020204030204" pitchFamily="34" charset="0"/>
            </a:rPr>
            <a:t>Lee McNally</a:t>
          </a:r>
        </a:p>
        <a:p>
          <a:r>
            <a:rPr lang="en-GB" b="1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Head of Operations &amp; Recruitment</a:t>
          </a:r>
          <a:endParaRPr lang="en-GB" b="1">
            <a:solidFill>
              <a:schemeClr val="bg2">
                <a:lumMod val="90000"/>
              </a:schemeClr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EA3B5176-35D9-43BF-A56E-E32A3739D4E5}" type="parTrans" cxnId="{8C2BDF73-C342-4AED-AA83-E7A10673FB40}">
      <dgm:prSet/>
      <dgm:spPr>
        <a:ln>
          <a:solidFill>
            <a:schemeClr val="tx2">
              <a:lumMod val="50000"/>
              <a:lumOff val="50000"/>
            </a:schemeClr>
          </a:solidFill>
        </a:ln>
      </dgm:spPr>
      <dgm:t>
        <a:bodyPr/>
        <a:lstStyle/>
        <a:p>
          <a:endParaRPr lang="en-GB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D2CEDEB5-D0D8-4294-83FD-D906F39CFDD2}" type="sibTrans" cxnId="{8C2BDF73-C342-4AED-AA83-E7A10673FB40}">
      <dgm:prSet/>
      <dgm:spPr/>
      <dgm:t>
        <a:bodyPr/>
        <a:lstStyle/>
        <a:p>
          <a:endParaRPr lang="en-GB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8D652440-B095-48FF-BC2C-6ACA9D52593F}">
      <dgm:prSet phldrT="[Text]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r>
            <a:rPr lang="en-GB" b="1">
              <a:solidFill>
                <a:sysClr val="window" lastClr="FFFFFF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Shah Hassan</a:t>
          </a:r>
        </a:p>
        <a:p>
          <a:pPr>
            <a:buNone/>
          </a:pPr>
          <a:r>
            <a:rPr lang="en-GB" b="1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Head of Workforce Data and Analytics</a:t>
          </a:r>
          <a:endParaRPr lang="en-GB" b="1">
            <a:solidFill>
              <a:schemeClr val="bg2">
                <a:lumMod val="90000"/>
              </a:schemeClr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F4453077-278C-4E53-8AB2-F4759A278395}" type="parTrans" cxnId="{3B7B6A45-4C61-485F-B190-0A6C1AC83FC7}">
      <dgm:prSet/>
      <dgm:spPr>
        <a:ln>
          <a:solidFill>
            <a:schemeClr val="tx2">
              <a:lumMod val="50000"/>
              <a:lumOff val="50000"/>
            </a:schemeClr>
          </a:solidFill>
        </a:ln>
      </dgm:spPr>
      <dgm:t>
        <a:bodyPr/>
        <a:lstStyle/>
        <a:p>
          <a:endParaRPr lang="en-GB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54D81DA9-D8E5-4E78-84ED-A5E91BF814DD}" type="sibTrans" cxnId="{3B7B6A45-4C61-485F-B190-0A6C1AC83FC7}">
      <dgm:prSet/>
      <dgm:spPr/>
      <dgm:t>
        <a:bodyPr/>
        <a:lstStyle/>
        <a:p>
          <a:endParaRPr lang="en-GB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026EECF3-9BA5-4789-BCF2-56C32E788AAD}">
      <dgm:prSet phldrT="[Text]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r>
            <a:rPr lang="en-GB" b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Tim Hubbard</a:t>
          </a:r>
        </a:p>
        <a:p>
          <a:r>
            <a:rPr lang="en-GB" b="1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Strategic Reward Partner</a:t>
          </a:r>
          <a:endParaRPr lang="en-GB" b="1">
            <a:solidFill>
              <a:schemeClr val="bg2">
                <a:lumMod val="90000"/>
              </a:schemeClr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5B38A879-4F9F-4346-82DA-47B8A44BC06F}" type="parTrans" cxnId="{DF78801C-7804-4DE9-979A-53305AD11492}">
      <dgm:prSet/>
      <dgm:spPr>
        <a:ln>
          <a:solidFill>
            <a:schemeClr val="tx2">
              <a:lumMod val="50000"/>
              <a:lumOff val="50000"/>
            </a:schemeClr>
          </a:solidFill>
        </a:ln>
      </dgm:spPr>
      <dgm:t>
        <a:bodyPr/>
        <a:lstStyle/>
        <a:p>
          <a:endParaRPr lang="en-GB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FB416E63-529B-4AE2-AC0B-3AA45F16F239}" type="sibTrans" cxnId="{DF78801C-7804-4DE9-979A-53305AD11492}">
      <dgm:prSet/>
      <dgm:spPr/>
      <dgm:t>
        <a:bodyPr/>
        <a:lstStyle/>
        <a:p>
          <a:endParaRPr lang="en-GB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4E49DC3D-2FBB-4B40-B1B1-BDCFFEBBC588}">
      <dgm:prSet phldrT="[Text]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r>
            <a:rPr lang="en-GB" b="1">
              <a:latin typeface="Calibri" panose="020F0502020204030204" pitchFamily="34" charset="0"/>
              <a:cs typeface="Calibri" panose="020F0502020204030204" pitchFamily="34" charset="0"/>
            </a:rPr>
            <a:t>Sam Holborn and Julie Jamgotchian</a:t>
          </a:r>
        </a:p>
        <a:p>
          <a:r>
            <a:rPr lang="en-GB" b="1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rPr>
            <a:t>Strategic HR Partners S&amp;E</a:t>
          </a:r>
        </a:p>
      </dgm:t>
    </dgm:pt>
    <dgm:pt modelId="{3A50DBA9-19DE-4452-93C0-9DBF8A027575}" type="parTrans" cxnId="{88B80093-6668-4771-97C6-DE62ADF8DC54}">
      <dgm:prSet/>
      <dgm:spPr>
        <a:ln>
          <a:solidFill>
            <a:schemeClr val="tx2">
              <a:lumMod val="50000"/>
              <a:lumOff val="50000"/>
            </a:schemeClr>
          </a:solidFill>
        </a:ln>
      </dgm:spPr>
      <dgm:t>
        <a:bodyPr/>
        <a:lstStyle/>
        <a:p>
          <a:endParaRPr lang="en-GB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3F6E7FC9-2EEE-49DC-8DF1-E943D1A333D3}" type="sibTrans" cxnId="{88B80093-6668-4771-97C6-DE62ADF8DC54}">
      <dgm:prSet/>
      <dgm:spPr/>
      <dgm:t>
        <a:bodyPr/>
        <a:lstStyle/>
        <a:p>
          <a:endParaRPr lang="en-GB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14364AA5-ECAB-4341-A74D-1166C86BB78D}">
      <dgm:prSet phldrT="[Text]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r>
            <a:rPr lang="en-GB" b="1">
              <a:latin typeface="Calibri" panose="020F0502020204030204" pitchFamily="34" charset="0"/>
              <a:cs typeface="Calibri" panose="020F0502020204030204" pitchFamily="34" charset="0"/>
            </a:rPr>
            <a:t>Leonie Malvo</a:t>
          </a:r>
        </a:p>
        <a:p>
          <a:r>
            <a:rPr lang="en-GB" b="1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rPr>
            <a:t>Strategic HR Partner HSS</a:t>
          </a:r>
        </a:p>
      </dgm:t>
    </dgm:pt>
    <dgm:pt modelId="{7CFA7B87-E817-46D8-BB98-5C2987E2E811}" type="parTrans" cxnId="{4C82DD18-C678-4489-A71B-1BE7D4DEA650}">
      <dgm:prSet/>
      <dgm:spPr>
        <a:ln>
          <a:solidFill>
            <a:schemeClr val="tx2">
              <a:lumMod val="50000"/>
              <a:lumOff val="50000"/>
            </a:schemeClr>
          </a:solidFill>
        </a:ln>
      </dgm:spPr>
      <dgm:t>
        <a:bodyPr/>
        <a:lstStyle/>
        <a:p>
          <a:endParaRPr lang="en-GB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9C69B1FB-ADE4-4FCF-810A-48D8445F1128}" type="sibTrans" cxnId="{4C82DD18-C678-4489-A71B-1BE7D4DEA650}">
      <dgm:prSet/>
      <dgm:spPr/>
      <dgm:t>
        <a:bodyPr/>
        <a:lstStyle/>
        <a:p>
          <a:endParaRPr lang="en-GB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4523CD7C-C592-4BF2-A3F9-A4805BF77F36}">
      <dgm:prSet phldrT="[Text]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r>
            <a:rPr lang="en-GB" b="1">
              <a:latin typeface="Calibri" panose="020F0502020204030204" pitchFamily="34" charset="0"/>
              <a:cs typeface="Calibri" panose="020F0502020204030204" pitchFamily="34" charset="0"/>
            </a:rPr>
            <a:t>Marissa Harris</a:t>
          </a:r>
        </a:p>
        <a:p>
          <a:r>
            <a:rPr lang="en-GB" b="1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rPr>
            <a:t>Strategic HR Partner FMD</a:t>
          </a:r>
        </a:p>
      </dgm:t>
    </dgm:pt>
    <dgm:pt modelId="{4B0EC8C5-8C1D-443C-B1DD-6145CA096F60}" type="parTrans" cxnId="{3907A15A-38CD-40F4-AB91-CED09CAD9E87}">
      <dgm:prSet/>
      <dgm:spPr>
        <a:ln>
          <a:solidFill>
            <a:schemeClr val="tx2">
              <a:lumMod val="50000"/>
              <a:lumOff val="50000"/>
            </a:schemeClr>
          </a:solidFill>
        </a:ln>
      </dgm:spPr>
      <dgm:t>
        <a:bodyPr/>
        <a:lstStyle/>
        <a:p>
          <a:endParaRPr lang="en-GB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201DFAE3-FEA8-4805-A02E-5BD64926F4EB}" type="sibTrans" cxnId="{3907A15A-38CD-40F4-AB91-CED09CAD9E87}">
      <dgm:prSet/>
      <dgm:spPr/>
      <dgm:t>
        <a:bodyPr/>
        <a:lstStyle/>
        <a:p>
          <a:endParaRPr lang="en-GB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9CF0A48C-27D1-4130-8B63-F9DEE7B69BD6}">
      <dgm:prSet phldrT="[Text]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pPr>
            <a:buNone/>
          </a:pPr>
          <a:r>
            <a:rPr lang="en-GB" b="1">
              <a:solidFill>
                <a:sysClr val="window" lastClr="FFFFFF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Sheila Collins</a:t>
          </a:r>
        </a:p>
        <a:p>
          <a:pPr>
            <a:buNone/>
          </a:pPr>
          <a:r>
            <a:rPr lang="en-GB" b="1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HR Strategic Transformation Partner</a:t>
          </a:r>
          <a:endParaRPr lang="en-GB" b="1">
            <a:solidFill>
              <a:schemeClr val="bg2">
                <a:lumMod val="90000"/>
              </a:schemeClr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DE8B1A4F-DF3D-4232-84E6-82D9A3D829E3}" type="parTrans" cxnId="{9FA07334-B1A9-4F88-BF35-70574E82038C}">
      <dgm:prSet/>
      <dgm:spPr>
        <a:ln>
          <a:solidFill>
            <a:schemeClr val="tx2">
              <a:lumMod val="50000"/>
              <a:lumOff val="50000"/>
            </a:schemeClr>
          </a:solidFill>
        </a:ln>
      </dgm:spPr>
      <dgm:t>
        <a:bodyPr/>
        <a:lstStyle/>
        <a:p>
          <a:endParaRPr lang="en-GB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D56BCB8A-7F13-4FD9-B5EB-EC28D6EA9A4A}" type="sibTrans" cxnId="{9FA07334-B1A9-4F88-BF35-70574E82038C}">
      <dgm:prSet/>
      <dgm:spPr/>
      <dgm:t>
        <a:bodyPr/>
        <a:lstStyle/>
        <a:p>
          <a:endParaRPr lang="en-GB" b="1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B5FD965B-18C4-4B0A-AC00-1B3572F41E3A}" type="pres">
      <dgm:prSet presAssocID="{9117044E-832A-4DDB-8AEC-7EE5386341E1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A1CA49E6-BF89-438B-B9B5-FD220B83A89E}" type="pres">
      <dgm:prSet presAssocID="{4815F7D8-E53A-4F11-A80A-E8694B753891}" presName="hierRoot1" presStyleCnt="0">
        <dgm:presLayoutVars>
          <dgm:hierBranch val="init"/>
        </dgm:presLayoutVars>
      </dgm:prSet>
      <dgm:spPr/>
    </dgm:pt>
    <dgm:pt modelId="{97E89A04-3BED-4258-99E5-15D708096B14}" type="pres">
      <dgm:prSet presAssocID="{4815F7D8-E53A-4F11-A80A-E8694B753891}" presName="rootComposite1" presStyleCnt="0"/>
      <dgm:spPr/>
    </dgm:pt>
    <dgm:pt modelId="{C314C862-DA82-4893-924C-169262E9A2EC}" type="pres">
      <dgm:prSet presAssocID="{4815F7D8-E53A-4F11-A80A-E8694B753891}" presName="rootText1" presStyleLbl="node0" presStyleIdx="0" presStyleCnt="1">
        <dgm:presLayoutVars>
          <dgm:chPref val="3"/>
        </dgm:presLayoutVars>
      </dgm:prSet>
      <dgm:spPr/>
    </dgm:pt>
    <dgm:pt modelId="{E72EF628-C30C-4E72-98F0-DD091C85F12F}" type="pres">
      <dgm:prSet presAssocID="{4815F7D8-E53A-4F11-A80A-E8694B753891}" presName="rootConnector1" presStyleLbl="node1" presStyleIdx="0" presStyleCnt="0"/>
      <dgm:spPr/>
    </dgm:pt>
    <dgm:pt modelId="{687852EF-AA53-4830-9A68-73B8FC8BC478}" type="pres">
      <dgm:prSet presAssocID="{4815F7D8-E53A-4F11-A80A-E8694B753891}" presName="hierChild2" presStyleCnt="0"/>
      <dgm:spPr/>
    </dgm:pt>
    <dgm:pt modelId="{3D28AA7D-C0EF-4D26-A6F1-95960C995C9C}" type="pres">
      <dgm:prSet presAssocID="{EBED8F98-8451-4EA6-BF11-158EDB38E3F9}" presName="Name37" presStyleLbl="parChTrans1D2" presStyleIdx="0" presStyleCnt="3"/>
      <dgm:spPr/>
    </dgm:pt>
    <dgm:pt modelId="{9E8E8C69-C0AB-44F4-A172-DC51255C33D8}" type="pres">
      <dgm:prSet presAssocID="{D516F059-CC60-4A05-884E-237F83ECEA93}" presName="hierRoot2" presStyleCnt="0">
        <dgm:presLayoutVars>
          <dgm:hierBranch val="init"/>
        </dgm:presLayoutVars>
      </dgm:prSet>
      <dgm:spPr/>
    </dgm:pt>
    <dgm:pt modelId="{3F2D15D9-6685-46A2-B29B-DDF6EC08F0C7}" type="pres">
      <dgm:prSet presAssocID="{D516F059-CC60-4A05-884E-237F83ECEA93}" presName="rootComposite" presStyleCnt="0"/>
      <dgm:spPr/>
    </dgm:pt>
    <dgm:pt modelId="{E99150B5-6C3D-445F-A078-8D283C01D172}" type="pres">
      <dgm:prSet presAssocID="{D516F059-CC60-4A05-884E-237F83ECEA93}" presName="rootText" presStyleLbl="node2" presStyleIdx="0" presStyleCnt="3">
        <dgm:presLayoutVars>
          <dgm:chPref val="3"/>
        </dgm:presLayoutVars>
      </dgm:prSet>
      <dgm:spPr/>
    </dgm:pt>
    <dgm:pt modelId="{95531176-E7F1-4F7A-AA69-C0F3346A29C2}" type="pres">
      <dgm:prSet presAssocID="{D516F059-CC60-4A05-884E-237F83ECEA93}" presName="rootConnector" presStyleLbl="node2" presStyleIdx="0" presStyleCnt="3"/>
      <dgm:spPr/>
    </dgm:pt>
    <dgm:pt modelId="{C44C376C-EBF8-4687-ADE7-DE2AF6874E69}" type="pres">
      <dgm:prSet presAssocID="{D516F059-CC60-4A05-884E-237F83ECEA93}" presName="hierChild4" presStyleCnt="0"/>
      <dgm:spPr/>
    </dgm:pt>
    <dgm:pt modelId="{9C48AAD9-DE23-4BE3-B080-3DE2ED619E9D}" type="pres">
      <dgm:prSet presAssocID="{C1313933-E1A9-4516-92EB-C6D324E74161}" presName="Name37" presStyleLbl="parChTrans1D3" presStyleIdx="0" presStyleCnt="8"/>
      <dgm:spPr/>
    </dgm:pt>
    <dgm:pt modelId="{FA3A3D31-1AB1-4672-823B-CF180BC20DD5}" type="pres">
      <dgm:prSet presAssocID="{D003AC47-9506-4308-A862-6A1CAA75DC0C}" presName="hierRoot2" presStyleCnt="0">
        <dgm:presLayoutVars>
          <dgm:hierBranch val="init"/>
        </dgm:presLayoutVars>
      </dgm:prSet>
      <dgm:spPr/>
    </dgm:pt>
    <dgm:pt modelId="{A5DA2234-0D1C-4477-A40C-A21725383D9D}" type="pres">
      <dgm:prSet presAssocID="{D003AC47-9506-4308-A862-6A1CAA75DC0C}" presName="rootComposite" presStyleCnt="0"/>
      <dgm:spPr/>
    </dgm:pt>
    <dgm:pt modelId="{A018888A-BEF6-4C91-9AC3-690DBBDDEE32}" type="pres">
      <dgm:prSet presAssocID="{D003AC47-9506-4308-A862-6A1CAA75DC0C}" presName="rootText" presStyleLbl="node3" presStyleIdx="0" presStyleCnt="8">
        <dgm:presLayoutVars>
          <dgm:chPref val="3"/>
        </dgm:presLayoutVars>
      </dgm:prSet>
      <dgm:spPr/>
    </dgm:pt>
    <dgm:pt modelId="{C63030FC-71F5-4014-90DA-088B12A33814}" type="pres">
      <dgm:prSet presAssocID="{D003AC47-9506-4308-A862-6A1CAA75DC0C}" presName="rootConnector" presStyleLbl="node3" presStyleIdx="0" presStyleCnt="8"/>
      <dgm:spPr/>
    </dgm:pt>
    <dgm:pt modelId="{01DE1D5B-ED88-49B6-ABB3-E22010E74822}" type="pres">
      <dgm:prSet presAssocID="{D003AC47-9506-4308-A862-6A1CAA75DC0C}" presName="hierChild4" presStyleCnt="0"/>
      <dgm:spPr/>
    </dgm:pt>
    <dgm:pt modelId="{8C6798D8-ACF2-417D-9EB4-8E1658D6A5AA}" type="pres">
      <dgm:prSet presAssocID="{D003AC47-9506-4308-A862-6A1CAA75DC0C}" presName="hierChild5" presStyleCnt="0"/>
      <dgm:spPr/>
    </dgm:pt>
    <dgm:pt modelId="{2482946F-EC8A-4A39-A987-FC4FC7C51733}" type="pres">
      <dgm:prSet presAssocID="{D516F059-CC60-4A05-884E-237F83ECEA93}" presName="hierChild5" presStyleCnt="0"/>
      <dgm:spPr/>
    </dgm:pt>
    <dgm:pt modelId="{EA0A5776-A708-43CE-99EB-917A7BAC06CD}" type="pres">
      <dgm:prSet presAssocID="{F105D85C-DF85-4A50-B3B0-754E5953CCAA}" presName="Name37" presStyleLbl="parChTrans1D2" presStyleIdx="1" presStyleCnt="3"/>
      <dgm:spPr/>
    </dgm:pt>
    <dgm:pt modelId="{273215DC-2355-44C0-A329-82E6B877E1D3}" type="pres">
      <dgm:prSet presAssocID="{862D43E4-5E0F-4A08-971A-750C18C39B67}" presName="hierRoot2" presStyleCnt="0">
        <dgm:presLayoutVars>
          <dgm:hierBranch val="init"/>
        </dgm:presLayoutVars>
      </dgm:prSet>
      <dgm:spPr/>
    </dgm:pt>
    <dgm:pt modelId="{935F1041-FB87-464C-ACBF-8FF5EAE53E3F}" type="pres">
      <dgm:prSet presAssocID="{862D43E4-5E0F-4A08-971A-750C18C39B67}" presName="rootComposite" presStyleCnt="0"/>
      <dgm:spPr/>
    </dgm:pt>
    <dgm:pt modelId="{3B7B3C72-6E9D-4654-9627-FC253A05FA8F}" type="pres">
      <dgm:prSet presAssocID="{862D43E4-5E0F-4A08-971A-750C18C39B67}" presName="rootText" presStyleLbl="node2" presStyleIdx="1" presStyleCnt="3">
        <dgm:presLayoutVars>
          <dgm:chPref val="3"/>
        </dgm:presLayoutVars>
      </dgm:prSet>
      <dgm:spPr/>
    </dgm:pt>
    <dgm:pt modelId="{27B4E03A-8B8B-40BD-A2AE-0863535DB583}" type="pres">
      <dgm:prSet presAssocID="{862D43E4-5E0F-4A08-971A-750C18C39B67}" presName="rootConnector" presStyleLbl="node2" presStyleIdx="1" presStyleCnt="3"/>
      <dgm:spPr/>
    </dgm:pt>
    <dgm:pt modelId="{541688EC-3933-48EA-8092-50F9656AC1BD}" type="pres">
      <dgm:prSet presAssocID="{862D43E4-5E0F-4A08-971A-750C18C39B67}" presName="hierChild4" presStyleCnt="0"/>
      <dgm:spPr/>
    </dgm:pt>
    <dgm:pt modelId="{E5381451-5210-4ACD-B77E-652D0F752CEC}" type="pres">
      <dgm:prSet presAssocID="{EA3B5176-35D9-43BF-A56E-E32A3739D4E5}" presName="Name37" presStyleLbl="parChTrans1D3" presStyleIdx="1" presStyleCnt="8"/>
      <dgm:spPr/>
    </dgm:pt>
    <dgm:pt modelId="{8AE176BF-E7E1-4601-B3C7-58BE04905171}" type="pres">
      <dgm:prSet presAssocID="{AA9FF71B-2005-47FC-964A-ECBBFB774BD7}" presName="hierRoot2" presStyleCnt="0">
        <dgm:presLayoutVars>
          <dgm:hierBranch val="init"/>
        </dgm:presLayoutVars>
      </dgm:prSet>
      <dgm:spPr/>
    </dgm:pt>
    <dgm:pt modelId="{54AE9756-5544-4935-88C2-8FFE42913D47}" type="pres">
      <dgm:prSet presAssocID="{AA9FF71B-2005-47FC-964A-ECBBFB774BD7}" presName="rootComposite" presStyleCnt="0"/>
      <dgm:spPr/>
    </dgm:pt>
    <dgm:pt modelId="{8DE7A69D-49F6-442C-8F72-A5D325DFD38B}" type="pres">
      <dgm:prSet presAssocID="{AA9FF71B-2005-47FC-964A-ECBBFB774BD7}" presName="rootText" presStyleLbl="node3" presStyleIdx="1" presStyleCnt="8">
        <dgm:presLayoutVars>
          <dgm:chPref val="3"/>
        </dgm:presLayoutVars>
      </dgm:prSet>
      <dgm:spPr/>
    </dgm:pt>
    <dgm:pt modelId="{B3F8FBA1-4A75-4694-B0B6-00618D76A2F4}" type="pres">
      <dgm:prSet presAssocID="{AA9FF71B-2005-47FC-964A-ECBBFB774BD7}" presName="rootConnector" presStyleLbl="node3" presStyleIdx="1" presStyleCnt="8"/>
      <dgm:spPr/>
    </dgm:pt>
    <dgm:pt modelId="{252D8D5E-8DC4-4203-BF76-65015CD372DB}" type="pres">
      <dgm:prSet presAssocID="{AA9FF71B-2005-47FC-964A-ECBBFB774BD7}" presName="hierChild4" presStyleCnt="0"/>
      <dgm:spPr/>
    </dgm:pt>
    <dgm:pt modelId="{947ED02E-467C-46B4-BFF5-0CD1B501C16C}" type="pres">
      <dgm:prSet presAssocID="{AA9FF71B-2005-47FC-964A-ECBBFB774BD7}" presName="hierChild5" presStyleCnt="0"/>
      <dgm:spPr/>
    </dgm:pt>
    <dgm:pt modelId="{85108CE0-FCB8-40A6-A756-2F231EC35646}" type="pres">
      <dgm:prSet presAssocID="{F4453077-278C-4E53-8AB2-F4759A278395}" presName="Name37" presStyleLbl="parChTrans1D3" presStyleIdx="2" presStyleCnt="8"/>
      <dgm:spPr/>
    </dgm:pt>
    <dgm:pt modelId="{81F2117C-8A2B-4EFB-842E-2E11BB36D2BB}" type="pres">
      <dgm:prSet presAssocID="{8D652440-B095-48FF-BC2C-6ACA9D52593F}" presName="hierRoot2" presStyleCnt="0">
        <dgm:presLayoutVars>
          <dgm:hierBranch val="init"/>
        </dgm:presLayoutVars>
      </dgm:prSet>
      <dgm:spPr/>
    </dgm:pt>
    <dgm:pt modelId="{24C37AD3-D612-4EAC-9F13-3E47D9F85937}" type="pres">
      <dgm:prSet presAssocID="{8D652440-B095-48FF-BC2C-6ACA9D52593F}" presName="rootComposite" presStyleCnt="0"/>
      <dgm:spPr/>
    </dgm:pt>
    <dgm:pt modelId="{EABD2328-3F22-4957-AD8C-031313EC953E}" type="pres">
      <dgm:prSet presAssocID="{8D652440-B095-48FF-BC2C-6ACA9D52593F}" presName="rootText" presStyleLbl="node3" presStyleIdx="2" presStyleCnt="8">
        <dgm:presLayoutVars>
          <dgm:chPref val="3"/>
        </dgm:presLayoutVars>
      </dgm:prSet>
      <dgm:spPr/>
    </dgm:pt>
    <dgm:pt modelId="{6451BD8B-2B74-4A19-B79B-E53F80DBD929}" type="pres">
      <dgm:prSet presAssocID="{8D652440-B095-48FF-BC2C-6ACA9D52593F}" presName="rootConnector" presStyleLbl="node3" presStyleIdx="2" presStyleCnt="8"/>
      <dgm:spPr/>
    </dgm:pt>
    <dgm:pt modelId="{DD8BCF75-80DC-4B90-A83C-DD7356C4B9E3}" type="pres">
      <dgm:prSet presAssocID="{8D652440-B095-48FF-BC2C-6ACA9D52593F}" presName="hierChild4" presStyleCnt="0"/>
      <dgm:spPr/>
    </dgm:pt>
    <dgm:pt modelId="{9DDBE5F9-BECC-4E1D-8569-828FACB2DD25}" type="pres">
      <dgm:prSet presAssocID="{8D652440-B095-48FF-BC2C-6ACA9D52593F}" presName="hierChild5" presStyleCnt="0"/>
      <dgm:spPr/>
    </dgm:pt>
    <dgm:pt modelId="{E2EE2852-392C-44DC-9730-5603FB8D88E4}" type="pres">
      <dgm:prSet presAssocID="{5B38A879-4F9F-4346-82DA-47B8A44BC06F}" presName="Name37" presStyleLbl="parChTrans1D3" presStyleIdx="3" presStyleCnt="8"/>
      <dgm:spPr/>
    </dgm:pt>
    <dgm:pt modelId="{742F357C-989A-456E-BF62-D63545B3D313}" type="pres">
      <dgm:prSet presAssocID="{026EECF3-9BA5-4789-BCF2-56C32E788AAD}" presName="hierRoot2" presStyleCnt="0">
        <dgm:presLayoutVars>
          <dgm:hierBranch val="init"/>
        </dgm:presLayoutVars>
      </dgm:prSet>
      <dgm:spPr/>
    </dgm:pt>
    <dgm:pt modelId="{D46C55AB-0456-41C5-B29C-705643DE98EE}" type="pres">
      <dgm:prSet presAssocID="{026EECF3-9BA5-4789-BCF2-56C32E788AAD}" presName="rootComposite" presStyleCnt="0"/>
      <dgm:spPr/>
    </dgm:pt>
    <dgm:pt modelId="{FB088FA9-25F6-4F33-85B7-7020E666F201}" type="pres">
      <dgm:prSet presAssocID="{026EECF3-9BA5-4789-BCF2-56C32E788AAD}" presName="rootText" presStyleLbl="node3" presStyleIdx="3" presStyleCnt="8">
        <dgm:presLayoutVars>
          <dgm:chPref val="3"/>
        </dgm:presLayoutVars>
      </dgm:prSet>
      <dgm:spPr/>
    </dgm:pt>
    <dgm:pt modelId="{1EADE45F-7A8B-4129-859C-8ED276E2881E}" type="pres">
      <dgm:prSet presAssocID="{026EECF3-9BA5-4789-BCF2-56C32E788AAD}" presName="rootConnector" presStyleLbl="node3" presStyleIdx="3" presStyleCnt="8"/>
      <dgm:spPr/>
    </dgm:pt>
    <dgm:pt modelId="{61F2BFE9-CFD7-4A4A-A412-FC25ED7C44B5}" type="pres">
      <dgm:prSet presAssocID="{026EECF3-9BA5-4789-BCF2-56C32E788AAD}" presName="hierChild4" presStyleCnt="0"/>
      <dgm:spPr/>
    </dgm:pt>
    <dgm:pt modelId="{1E50DBC3-099B-470C-9243-4EA25A161B81}" type="pres">
      <dgm:prSet presAssocID="{026EECF3-9BA5-4789-BCF2-56C32E788AAD}" presName="hierChild5" presStyleCnt="0"/>
      <dgm:spPr/>
    </dgm:pt>
    <dgm:pt modelId="{6B7478B8-2C83-4383-9D4B-6232C9A181B9}" type="pres">
      <dgm:prSet presAssocID="{862D43E4-5E0F-4A08-971A-750C18C39B67}" presName="hierChild5" presStyleCnt="0"/>
      <dgm:spPr/>
    </dgm:pt>
    <dgm:pt modelId="{C349FE7A-44EA-4252-9C1B-AF3CDC26A0EA}" type="pres">
      <dgm:prSet presAssocID="{30A2F4A4-BF71-4219-97C9-34A89DDB69F3}" presName="Name37" presStyleLbl="parChTrans1D2" presStyleIdx="2" presStyleCnt="3"/>
      <dgm:spPr/>
    </dgm:pt>
    <dgm:pt modelId="{28E9554C-141C-4A97-974F-62EE9C31F9F0}" type="pres">
      <dgm:prSet presAssocID="{B2B48E1C-87B9-4D4F-9ED4-C3601C6C0B86}" presName="hierRoot2" presStyleCnt="0">
        <dgm:presLayoutVars>
          <dgm:hierBranch val="init"/>
        </dgm:presLayoutVars>
      </dgm:prSet>
      <dgm:spPr/>
    </dgm:pt>
    <dgm:pt modelId="{39CE41C7-6448-437B-AD0A-CA6F1A1C2938}" type="pres">
      <dgm:prSet presAssocID="{B2B48E1C-87B9-4D4F-9ED4-C3601C6C0B86}" presName="rootComposite" presStyleCnt="0"/>
      <dgm:spPr/>
    </dgm:pt>
    <dgm:pt modelId="{8E61AE19-AE33-420B-9BA4-9EA7F4AA9CF6}" type="pres">
      <dgm:prSet presAssocID="{B2B48E1C-87B9-4D4F-9ED4-C3601C6C0B86}" presName="rootText" presStyleLbl="node2" presStyleIdx="2" presStyleCnt="3">
        <dgm:presLayoutVars>
          <dgm:chPref val="3"/>
        </dgm:presLayoutVars>
      </dgm:prSet>
      <dgm:spPr/>
    </dgm:pt>
    <dgm:pt modelId="{B301F579-282A-4C82-A713-6BBFFFFD3629}" type="pres">
      <dgm:prSet presAssocID="{B2B48E1C-87B9-4D4F-9ED4-C3601C6C0B86}" presName="rootConnector" presStyleLbl="node2" presStyleIdx="2" presStyleCnt="3"/>
      <dgm:spPr/>
    </dgm:pt>
    <dgm:pt modelId="{D65F7628-DE29-445A-B5AE-5E9D04102B7E}" type="pres">
      <dgm:prSet presAssocID="{B2B48E1C-87B9-4D4F-9ED4-C3601C6C0B86}" presName="hierChild4" presStyleCnt="0"/>
      <dgm:spPr/>
    </dgm:pt>
    <dgm:pt modelId="{785099DB-7EA5-46FD-94A3-84B0F9A36231}" type="pres">
      <dgm:prSet presAssocID="{DE8B1A4F-DF3D-4232-84E6-82D9A3D829E3}" presName="Name37" presStyleLbl="parChTrans1D3" presStyleIdx="4" presStyleCnt="8"/>
      <dgm:spPr/>
    </dgm:pt>
    <dgm:pt modelId="{5AC0A2B0-8FC8-4FD5-9C54-CC58578AA742}" type="pres">
      <dgm:prSet presAssocID="{9CF0A48C-27D1-4130-8B63-F9DEE7B69BD6}" presName="hierRoot2" presStyleCnt="0">
        <dgm:presLayoutVars>
          <dgm:hierBranch val="init"/>
        </dgm:presLayoutVars>
      </dgm:prSet>
      <dgm:spPr/>
    </dgm:pt>
    <dgm:pt modelId="{7114FEAF-8B48-439C-AE03-8B73635461E6}" type="pres">
      <dgm:prSet presAssocID="{9CF0A48C-27D1-4130-8B63-F9DEE7B69BD6}" presName="rootComposite" presStyleCnt="0"/>
      <dgm:spPr/>
    </dgm:pt>
    <dgm:pt modelId="{1F80B15C-0B1F-4408-B6F0-3CECD051B784}" type="pres">
      <dgm:prSet presAssocID="{9CF0A48C-27D1-4130-8B63-F9DEE7B69BD6}" presName="rootText" presStyleLbl="node3" presStyleIdx="4" presStyleCnt="8">
        <dgm:presLayoutVars>
          <dgm:chPref val="3"/>
        </dgm:presLayoutVars>
      </dgm:prSet>
      <dgm:spPr/>
    </dgm:pt>
    <dgm:pt modelId="{F9A5A69F-2AFE-436E-88A6-3DDC5213F4EA}" type="pres">
      <dgm:prSet presAssocID="{9CF0A48C-27D1-4130-8B63-F9DEE7B69BD6}" presName="rootConnector" presStyleLbl="node3" presStyleIdx="4" presStyleCnt="8"/>
      <dgm:spPr/>
    </dgm:pt>
    <dgm:pt modelId="{6C9AAB8D-EFB5-42E3-9D44-393BAA8DD5BF}" type="pres">
      <dgm:prSet presAssocID="{9CF0A48C-27D1-4130-8B63-F9DEE7B69BD6}" presName="hierChild4" presStyleCnt="0"/>
      <dgm:spPr/>
    </dgm:pt>
    <dgm:pt modelId="{D6A8CFE8-523A-4A21-88D0-B8156180F321}" type="pres">
      <dgm:prSet presAssocID="{9CF0A48C-27D1-4130-8B63-F9DEE7B69BD6}" presName="hierChild5" presStyleCnt="0"/>
      <dgm:spPr/>
    </dgm:pt>
    <dgm:pt modelId="{C79BC00D-2CD0-4718-8DED-A600F757F5A5}" type="pres">
      <dgm:prSet presAssocID="{4B0EC8C5-8C1D-443C-B1DD-6145CA096F60}" presName="Name37" presStyleLbl="parChTrans1D3" presStyleIdx="5" presStyleCnt="8"/>
      <dgm:spPr/>
    </dgm:pt>
    <dgm:pt modelId="{ED1C3EB4-FB30-4230-ABBF-E0FEFB8071BC}" type="pres">
      <dgm:prSet presAssocID="{4523CD7C-C592-4BF2-A3F9-A4805BF77F36}" presName="hierRoot2" presStyleCnt="0">
        <dgm:presLayoutVars>
          <dgm:hierBranch val="init"/>
        </dgm:presLayoutVars>
      </dgm:prSet>
      <dgm:spPr/>
    </dgm:pt>
    <dgm:pt modelId="{A4E4D91C-70F9-47E5-9ACE-97B2A0FE4698}" type="pres">
      <dgm:prSet presAssocID="{4523CD7C-C592-4BF2-A3F9-A4805BF77F36}" presName="rootComposite" presStyleCnt="0"/>
      <dgm:spPr/>
    </dgm:pt>
    <dgm:pt modelId="{22B25699-BBE0-499A-9CEC-F6653DE2048C}" type="pres">
      <dgm:prSet presAssocID="{4523CD7C-C592-4BF2-A3F9-A4805BF77F36}" presName="rootText" presStyleLbl="node3" presStyleIdx="5" presStyleCnt="8">
        <dgm:presLayoutVars>
          <dgm:chPref val="3"/>
        </dgm:presLayoutVars>
      </dgm:prSet>
      <dgm:spPr/>
    </dgm:pt>
    <dgm:pt modelId="{528A3A31-03E0-41B6-A333-BC261095996D}" type="pres">
      <dgm:prSet presAssocID="{4523CD7C-C592-4BF2-A3F9-A4805BF77F36}" presName="rootConnector" presStyleLbl="node3" presStyleIdx="5" presStyleCnt="8"/>
      <dgm:spPr/>
    </dgm:pt>
    <dgm:pt modelId="{124A534A-6F7C-4CC4-8A5E-12762B35BB14}" type="pres">
      <dgm:prSet presAssocID="{4523CD7C-C592-4BF2-A3F9-A4805BF77F36}" presName="hierChild4" presStyleCnt="0"/>
      <dgm:spPr/>
    </dgm:pt>
    <dgm:pt modelId="{347A3A6E-01B9-436C-B616-300873491981}" type="pres">
      <dgm:prSet presAssocID="{4523CD7C-C592-4BF2-A3F9-A4805BF77F36}" presName="hierChild5" presStyleCnt="0"/>
      <dgm:spPr/>
    </dgm:pt>
    <dgm:pt modelId="{DE33AFA4-5CB8-4FB8-A3DE-8F2EE0FD14C2}" type="pres">
      <dgm:prSet presAssocID="{7CFA7B87-E817-46D8-BB98-5C2987E2E811}" presName="Name37" presStyleLbl="parChTrans1D3" presStyleIdx="6" presStyleCnt="8"/>
      <dgm:spPr/>
    </dgm:pt>
    <dgm:pt modelId="{98C5A0DD-BB87-419B-A728-7955FA6DE551}" type="pres">
      <dgm:prSet presAssocID="{14364AA5-ECAB-4341-A74D-1166C86BB78D}" presName="hierRoot2" presStyleCnt="0">
        <dgm:presLayoutVars>
          <dgm:hierBranch val="init"/>
        </dgm:presLayoutVars>
      </dgm:prSet>
      <dgm:spPr/>
    </dgm:pt>
    <dgm:pt modelId="{0727FE7D-4F1E-40BE-A0ED-1413515BE81D}" type="pres">
      <dgm:prSet presAssocID="{14364AA5-ECAB-4341-A74D-1166C86BB78D}" presName="rootComposite" presStyleCnt="0"/>
      <dgm:spPr/>
    </dgm:pt>
    <dgm:pt modelId="{9248B618-AB74-49BD-939C-2915EFEDFEC2}" type="pres">
      <dgm:prSet presAssocID="{14364AA5-ECAB-4341-A74D-1166C86BB78D}" presName="rootText" presStyleLbl="node3" presStyleIdx="6" presStyleCnt="8">
        <dgm:presLayoutVars>
          <dgm:chPref val="3"/>
        </dgm:presLayoutVars>
      </dgm:prSet>
      <dgm:spPr/>
    </dgm:pt>
    <dgm:pt modelId="{E2FAACA3-FF6F-4F54-BBAD-D3A321D1B929}" type="pres">
      <dgm:prSet presAssocID="{14364AA5-ECAB-4341-A74D-1166C86BB78D}" presName="rootConnector" presStyleLbl="node3" presStyleIdx="6" presStyleCnt="8"/>
      <dgm:spPr/>
    </dgm:pt>
    <dgm:pt modelId="{E1A4D16B-A86B-4F5F-B0E3-81A76834F3B5}" type="pres">
      <dgm:prSet presAssocID="{14364AA5-ECAB-4341-A74D-1166C86BB78D}" presName="hierChild4" presStyleCnt="0"/>
      <dgm:spPr/>
    </dgm:pt>
    <dgm:pt modelId="{0BB556B7-78F3-4F43-83AD-6C72C7706149}" type="pres">
      <dgm:prSet presAssocID="{14364AA5-ECAB-4341-A74D-1166C86BB78D}" presName="hierChild5" presStyleCnt="0"/>
      <dgm:spPr/>
    </dgm:pt>
    <dgm:pt modelId="{C31EF9FF-55B8-447F-89B9-6947B897D4C3}" type="pres">
      <dgm:prSet presAssocID="{3A50DBA9-19DE-4452-93C0-9DBF8A027575}" presName="Name37" presStyleLbl="parChTrans1D3" presStyleIdx="7" presStyleCnt="8"/>
      <dgm:spPr/>
    </dgm:pt>
    <dgm:pt modelId="{F42D7A9C-4222-4EF7-B268-F6E80B49E443}" type="pres">
      <dgm:prSet presAssocID="{4E49DC3D-2FBB-4B40-B1B1-BDCFFEBBC588}" presName="hierRoot2" presStyleCnt="0">
        <dgm:presLayoutVars>
          <dgm:hierBranch val="init"/>
        </dgm:presLayoutVars>
      </dgm:prSet>
      <dgm:spPr/>
    </dgm:pt>
    <dgm:pt modelId="{A506E436-7117-4637-B1AA-01AA9B334A54}" type="pres">
      <dgm:prSet presAssocID="{4E49DC3D-2FBB-4B40-B1B1-BDCFFEBBC588}" presName="rootComposite" presStyleCnt="0"/>
      <dgm:spPr/>
    </dgm:pt>
    <dgm:pt modelId="{537413C1-3066-4D18-8385-97D5FE5703BA}" type="pres">
      <dgm:prSet presAssocID="{4E49DC3D-2FBB-4B40-B1B1-BDCFFEBBC588}" presName="rootText" presStyleLbl="node3" presStyleIdx="7" presStyleCnt="8">
        <dgm:presLayoutVars>
          <dgm:chPref val="3"/>
        </dgm:presLayoutVars>
      </dgm:prSet>
      <dgm:spPr/>
    </dgm:pt>
    <dgm:pt modelId="{4AAD0BD8-F4E1-4EEB-807E-7DB10D0C06E1}" type="pres">
      <dgm:prSet presAssocID="{4E49DC3D-2FBB-4B40-B1B1-BDCFFEBBC588}" presName="rootConnector" presStyleLbl="node3" presStyleIdx="7" presStyleCnt="8"/>
      <dgm:spPr/>
    </dgm:pt>
    <dgm:pt modelId="{AEC31F1A-B3E0-416A-9E1A-0B0730D3053C}" type="pres">
      <dgm:prSet presAssocID="{4E49DC3D-2FBB-4B40-B1B1-BDCFFEBBC588}" presName="hierChild4" presStyleCnt="0"/>
      <dgm:spPr/>
    </dgm:pt>
    <dgm:pt modelId="{498E0B98-59CC-4120-8827-8EFE498351D6}" type="pres">
      <dgm:prSet presAssocID="{4E49DC3D-2FBB-4B40-B1B1-BDCFFEBBC588}" presName="hierChild5" presStyleCnt="0"/>
      <dgm:spPr/>
    </dgm:pt>
    <dgm:pt modelId="{27E4A385-17E4-468A-8320-F57A4648F4AE}" type="pres">
      <dgm:prSet presAssocID="{B2B48E1C-87B9-4D4F-9ED4-C3601C6C0B86}" presName="hierChild5" presStyleCnt="0"/>
      <dgm:spPr/>
    </dgm:pt>
    <dgm:pt modelId="{0641DADC-0F06-49CD-9027-677E28901CD7}" type="pres">
      <dgm:prSet presAssocID="{4815F7D8-E53A-4F11-A80A-E8694B753891}" presName="hierChild3" presStyleCnt="0"/>
      <dgm:spPr/>
    </dgm:pt>
  </dgm:ptLst>
  <dgm:cxnLst>
    <dgm:cxn modelId="{0444DD08-44B5-4F80-8465-86A70EEEC52E}" type="presOf" srcId="{14364AA5-ECAB-4341-A74D-1166C86BB78D}" destId="{E2FAACA3-FF6F-4F54-BBAD-D3A321D1B929}" srcOrd="1" destOrd="0" presId="urn:microsoft.com/office/officeart/2005/8/layout/orgChart1"/>
    <dgm:cxn modelId="{91FA000E-35E5-4782-A4DE-C8737C5033E0}" type="presOf" srcId="{4523CD7C-C592-4BF2-A3F9-A4805BF77F36}" destId="{22B25699-BBE0-499A-9CEC-F6653DE2048C}" srcOrd="0" destOrd="0" presId="urn:microsoft.com/office/officeart/2005/8/layout/orgChart1"/>
    <dgm:cxn modelId="{4E97E60E-D86F-4805-A2A9-CC9C0AB1D5B2}" type="presOf" srcId="{8D652440-B095-48FF-BC2C-6ACA9D52593F}" destId="{EABD2328-3F22-4957-AD8C-031313EC953E}" srcOrd="0" destOrd="0" presId="urn:microsoft.com/office/officeart/2005/8/layout/orgChart1"/>
    <dgm:cxn modelId="{88538511-E29E-477E-B2E5-4F97B5EC77C0}" type="presOf" srcId="{EBED8F98-8451-4EA6-BF11-158EDB38E3F9}" destId="{3D28AA7D-C0EF-4D26-A6F1-95960C995C9C}" srcOrd="0" destOrd="0" presId="urn:microsoft.com/office/officeart/2005/8/layout/orgChart1"/>
    <dgm:cxn modelId="{3C8F0A12-58DA-4251-AAAF-B8E930305042}" type="presOf" srcId="{B2B48E1C-87B9-4D4F-9ED4-C3601C6C0B86}" destId="{B301F579-282A-4C82-A713-6BBFFFFD3629}" srcOrd="1" destOrd="0" presId="urn:microsoft.com/office/officeart/2005/8/layout/orgChart1"/>
    <dgm:cxn modelId="{67AC3C12-3C0F-49B1-93A5-3120325D29EC}" type="presOf" srcId="{F105D85C-DF85-4A50-B3B0-754E5953CCAA}" destId="{EA0A5776-A708-43CE-99EB-917A7BAC06CD}" srcOrd="0" destOrd="0" presId="urn:microsoft.com/office/officeart/2005/8/layout/orgChart1"/>
    <dgm:cxn modelId="{14B88513-C0A4-4F69-9852-C17A91853242}" type="presOf" srcId="{C1313933-E1A9-4516-92EB-C6D324E74161}" destId="{9C48AAD9-DE23-4BE3-B080-3DE2ED619E9D}" srcOrd="0" destOrd="0" presId="urn:microsoft.com/office/officeart/2005/8/layout/orgChart1"/>
    <dgm:cxn modelId="{4C82DD18-C678-4489-A71B-1BE7D4DEA650}" srcId="{B2B48E1C-87B9-4D4F-9ED4-C3601C6C0B86}" destId="{14364AA5-ECAB-4341-A74D-1166C86BB78D}" srcOrd="2" destOrd="0" parTransId="{7CFA7B87-E817-46D8-BB98-5C2987E2E811}" sibTransId="{9C69B1FB-ADE4-4FCF-810A-48D8445F1128}"/>
    <dgm:cxn modelId="{D639C819-7FB5-4541-A07F-C025FFEA8D0C}" type="presOf" srcId="{D516F059-CC60-4A05-884E-237F83ECEA93}" destId="{95531176-E7F1-4F7A-AA69-C0F3346A29C2}" srcOrd="1" destOrd="0" presId="urn:microsoft.com/office/officeart/2005/8/layout/orgChart1"/>
    <dgm:cxn modelId="{E7A4201C-A69D-4C5F-B3AA-F1BD8DBF2C15}" type="presOf" srcId="{862D43E4-5E0F-4A08-971A-750C18C39B67}" destId="{27B4E03A-8B8B-40BD-A2AE-0863535DB583}" srcOrd="1" destOrd="0" presId="urn:microsoft.com/office/officeart/2005/8/layout/orgChart1"/>
    <dgm:cxn modelId="{DF78801C-7804-4DE9-979A-53305AD11492}" srcId="{862D43E4-5E0F-4A08-971A-750C18C39B67}" destId="{026EECF3-9BA5-4789-BCF2-56C32E788AAD}" srcOrd="2" destOrd="0" parTransId="{5B38A879-4F9F-4346-82DA-47B8A44BC06F}" sibTransId="{FB416E63-529B-4AE2-AC0B-3AA45F16F239}"/>
    <dgm:cxn modelId="{C4796E22-175D-4A4B-8F49-3BC4CCA3A3E7}" srcId="{9117044E-832A-4DDB-8AEC-7EE5386341E1}" destId="{4815F7D8-E53A-4F11-A80A-E8694B753891}" srcOrd="0" destOrd="0" parTransId="{064BD9A2-7F43-4C72-92FD-ED2556872ADA}" sibTransId="{474B9749-52CF-4E98-8D54-A1881A7E88FB}"/>
    <dgm:cxn modelId="{ABEFCD27-E2BB-48A6-9BC5-9CAF75D6CF6E}" type="presOf" srcId="{D516F059-CC60-4A05-884E-237F83ECEA93}" destId="{E99150B5-6C3D-445F-A078-8D283C01D172}" srcOrd="0" destOrd="0" presId="urn:microsoft.com/office/officeart/2005/8/layout/orgChart1"/>
    <dgm:cxn modelId="{31F10130-B467-49A7-A1D0-A6D26D5AE5D3}" type="presOf" srcId="{AA9FF71B-2005-47FC-964A-ECBBFB774BD7}" destId="{8DE7A69D-49F6-442C-8F72-A5D325DFD38B}" srcOrd="0" destOrd="0" presId="urn:microsoft.com/office/officeart/2005/8/layout/orgChart1"/>
    <dgm:cxn modelId="{9FA07334-B1A9-4F88-BF35-70574E82038C}" srcId="{B2B48E1C-87B9-4D4F-9ED4-C3601C6C0B86}" destId="{9CF0A48C-27D1-4130-8B63-F9DEE7B69BD6}" srcOrd="0" destOrd="0" parTransId="{DE8B1A4F-DF3D-4232-84E6-82D9A3D829E3}" sibTransId="{D56BCB8A-7F13-4FD9-B5EB-EC28D6EA9A4A}"/>
    <dgm:cxn modelId="{C2503135-0AA4-491A-BB41-3FAD74D4F828}" type="presOf" srcId="{EA3B5176-35D9-43BF-A56E-E32A3739D4E5}" destId="{E5381451-5210-4ACD-B77E-652D0F752CEC}" srcOrd="0" destOrd="0" presId="urn:microsoft.com/office/officeart/2005/8/layout/orgChart1"/>
    <dgm:cxn modelId="{69671A5C-8A19-4309-A1E5-E45566A0C4C9}" type="presOf" srcId="{7CFA7B87-E817-46D8-BB98-5C2987E2E811}" destId="{DE33AFA4-5CB8-4FB8-A3DE-8F2EE0FD14C2}" srcOrd="0" destOrd="0" presId="urn:microsoft.com/office/officeart/2005/8/layout/orgChart1"/>
    <dgm:cxn modelId="{3F14265D-9677-4045-83DE-F99F66C4D73D}" srcId="{4815F7D8-E53A-4F11-A80A-E8694B753891}" destId="{B2B48E1C-87B9-4D4F-9ED4-C3601C6C0B86}" srcOrd="2" destOrd="0" parTransId="{30A2F4A4-BF71-4219-97C9-34A89DDB69F3}" sibTransId="{3209502C-BE08-4ACF-A810-B6825666DD1F}"/>
    <dgm:cxn modelId="{005A0145-6210-496C-84CB-4069C694400D}" type="presOf" srcId="{4815F7D8-E53A-4F11-A80A-E8694B753891}" destId="{C314C862-DA82-4893-924C-169262E9A2EC}" srcOrd="0" destOrd="0" presId="urn:microsoft.com/office/officeart/2005/8/layout/orgChart1"/>
    <dgm:cxn modelId="{3B7B6A45-4C61-485F-B190-0A6C1AC83FC7}" srcId="{862D43E4-5E0F-4A08-971A-750C18C39B67}" destId="{8D652440-B095-48FF-BC2C-6ACA9D52593F}" srcOrd="1" destOrd="0" parTransId="{F4453077-278C-4E53-8AB2-F4759A278395}" sibTransId="{54D81DA9-D8E5-4E78-84ED-A5E91BF814DD}"/>
    <dgm:cxn modelId="{DE6C434B-80EB-4052-8995-1384B233A555}" srcId="{4815F7D8-E53A-4F11-A80A-E8694B753891}" destId="{D516F059-CC60-4A05-884E-237F83ECEA93}" srcOrd="0" destOrd="0" parTransId="{EBED8F98-8451-4EA6-BF11-158EDB38E3F9}" sibTransId="{3ADB796D-F0D4-4966-B09E-A09939B9E6A5}"/>
    <dgm:cxn modelId="{489D286C-31D4-4F46-8619-9A179A49DCB1}" type="presOf" srcId="{4B0EC8C5-8C1D-443C-B1DD-6145CA096F60}" destId="{C79BC00D-2CD0-4718-8DED-A600F757F5A5}" srcOrd="0" destOrd="0" presId="urn:microsoft.com/office/officeart/2005/8/layout/orgChart1"/>
    <dgm:cxn modelId="{8C2BDF73-C342-4AED-AA83-E7A10673FB40}" srcId="{862D43E4-5E0F-4A08-971A-750C18C39B67}" destId="{AA9FF71B-2005-47FC-964A-ECBBFB774BD7}" srcOrd="0" destOrd="0" parTransId="{EA3B5176-35D9-43BF-A56E-E32A3739D4E5}" sibTransId="{D2CEDEB5-D0D8-4294-83FD-D906F39CFDD2}"/>
    <dgm:cxn modelId="{3907A15A-38CD-40F4-AB91-CED09CAD9E87}" srcId="{B2B48E1C-87B9-4D4F-9ED4-C3601C6C0B86}" destId="{4523CD7C-C592-4BF2-A3F9-A4805BF77F36}" srcOrd="1" destOrd="0" parTransId="{4B0EC8C5-8C1D-443C-B1DD-6145CA096F60}" sibTransId="{201DFAE3-FEA8-4805-A02E-5BD64926F4EB}"/>
    <dgm:cxn modelId="{E428198E-7466-40A2-B078-CF2DB031E7AD}" type="presOf" srcId="{DE8B1A4F-DF3D-4232-84E6-82D9A3D829E3}" destId="{785099DB-7EA5-46FD-94A3-84B0F9A36231}" srcOrd="0" destOrd="0" presId="urn:microsoft.com/office/officeart/2005/8/layout/orgChart1"/>
    <dgm:cxn modelId="{88B80093-6668-4771-97C6-DE62ADF8DC54}" srcId="{B2B48E1C-87B9-4D4F-9ED4-C3601C6C0B86}" destId="{4E49DC3D-2FBB-4B40-B1B1-BDCFFEBBC588}" srcOrd="3" destOrd="0" parTransId="{3A50DBA9-19DE-4452-93C0-9DBF8A027575}" sibTransId="{3F6E7FC9-2EEE-49DC-8DF1-E943D1A333D3}"/>
    <dgm:cxn modelId="{9578C09F-A348-4A51-835D-44601FF49AEF}" type="presOf" srcId="{862D43E4-5E0F-4A08-971A-750C18C39B67}" destId="{3B7B3C72-6E9D-4654-9627-FC253A05FA8F}" srcOrd="0" destOrd="0" presId="urn:microsoft.com/office/officeart/2005/8/layout/orgChart1"/>
    <dgm:cxn modelId="{E0DBF6A5-1334-423A-BE90-4FDB3CE57598}" type="presOf" srcId="{B2B48E1C-87B9-4D4F-9ED4-C3601C6C0B86}" destId="{8E61AE19-AE33-420B-9BA4-9EA7F4AA9CF6}" srcOrd="0" destOrd="0" presId="urn:microsoft.com/office/officeart/2005/8/layout/orgChart1"/>
    <dgm:cxn modelId="{515F61A7-ACED-4BA8-9914-42752DA53E32}" type="presOf" srcId="{3A50DBA9-19DE-4452-93C0-9DBF8A027575}" destId="{C31EF9FF-55B8-447F-89B9-6947B897D4C3}" srcOrd="0" destOrd="0" presId="urn:microsoft.com/office/officeart/2005/8/layout/orgChart1"/>
    <dgm:cxn modelId="{813E72A8-31D7-4483-AA78-863E89AB9A5B}" type="presOf" srcId="{026EECF3-9BA5-4789-BCF2-56C32E788AAD}" destId="{FB088FA9-25F6-4F33-85B7-7020E666F201}" srcOrd="0" destOrd="0" presId="urn:microsoft.com/office/officeart/2005/8/layout/orgChart1"/>
    <dgm:cxn modelId="{C45FB4B2-8976-479F-88FB-CA20B7B1B8A8}" type="presOf" srcId="{9117044E-832A-4DDB-8AEC-7EE5386341E1}" destId="{B5FD965B-18C4-4B0A-AC00-1B3572F41E3A}" srcOrd="0" destOrd="0" presId="urn:microsoft.com/office/officeart/2005/8/layout/orgChart1"/>
    <dgm:cxn modelId="{40A965B8-5480-4758-B3D3-302D10F3A714}" type="presOf" srcId="{D003AC47-9506-4308-A862-6A1CAA75DC0C}" destId="{C63030FC-71F5-4014-90DA-088B12A33814}" srcOrd="1" destOrd="0" presId="urn:microsoft.com/office/officeart/2005/8/layout/orgChart1"/>
    <dgm:cxn modelId="{1335B1BE-FC88-4B6B-8301-A9F7DA3C42E1}" type="presOf" srcId="{5B38A879-4F9F-4346-82DA-47B8A44BC06F}" destId="{E2EE2852-392C-44DC-9730-5603FB8D88E4}" srcOrd="0" destOrd="0" presId="urn:microsoft.com/office/officeart/2005/8/layout/orgChart1"/>
    <dgm:cxn modelId="{085FD0C3-9C37-494C-B8B5-F16BA7F74243}" type="presOf" srcId="{8D652440-B095-48FF-BC2C-6ACA9D52593F}" destId="{6451BD8B-2B74-4A19-B79B-E53F80DBD929}" srcOrd="1" destOrd="0" presId="urn:microsoft.com/office/officeart/2005/8/layout/orgChart1"/>
    <dgm:cxn modelId="{9B88A0C6-9D8E-4E2C-9E9F-9F4053EF45E6}" type="presOf" srcId="{F4453077-278C-4E53-8AB2-F4759A278395}" destId="{85108CE0-FCB8-40A6-A756-2F231EC35646}" srcOrd="0" destOrd="0" presId="urn:microsoft.com/office/officeart/2005/8/layout/orgChart1"/>
    <dgm:cxn modelId="{7284E1C7-19F3-4FD3-846A-9D865951CF3D}" type="presOf" srcId="{AA9FF71B-2005-47FC-964A-ECBBFB774BD7}" destId="{B3F8FBA1-4A75-4694-B0B6-00618D76A2F4}" srcOrd="1" destOrd="0" presId="urn:microsoft.com/office/officeart/2005/8/layout/orgChart1"/>
    <dgm:cxn modelId="{036B18CE-E7A9-498F-AD60-0AA081570D1E}" type="presOf" srcId="{9CF0A48C-27D1-4130-8B63-F9DEE7B69BD6}" destId="{F9A5A69F-2AFE-436E-88A6-3DDC5213F4EA}" srcOrd="1" destOrd="0" presId="urn:microsoft.com/office/officeart/2005/8/layout/orgChart1"/>
    <dgm:cxn modelId="{FCE24DD0-27E1-4A7A-AC50-D997B1D8F7B9}" type="presOf" srcId="{026EECF3-9BA5-4789-BCF2-56C32E788AAD}" destId="{1EADE45F-7A8B-4129-859C-8ED276E2881E}" srcOrd="1" destOrd="0" presId="urn:microsoft.com/office/officeart/2005/8/layout/orgChart1"/>
    <dgm:cxn modelId="{462C40D4-F343-4D2E-A17B-484F96FF51BB}" type="presOf" srcId="{D003AC47-9506-4308-A862-6A1CAA75DC0C}" destId="{A018888A-BEF6-4C91-9AC3-690DBBDDEE32}" srcOrd="0" destOrd="0" presId="urn:microsoft.com/office/officeart/2005/8/layout/orgChart1"/>
    <dgm:cxn modelId="{3FC4E0D7-4846-4494-BE30-B4066D96E57F}" type="presOf" srcId="{9CF0A48C-27D1-4130-8B63-F9DEE7B69BD6}" destId="{1F80B15C-0B1F-4408-B6F0-3CECD051B784}" srcOrd="0" destOrd="0" presId="urn:microsoft.com/office/officeart/2005/8/layout/orgChart1"/>
    <dgm:cxn modelId="{F77B66D8-C477-42A3-BE08-1909D8EAC14D}" type="presOf" srcId="{30A2F4A4-BF71-4219-97C9-34A89DDB69F3}" destId="{C349FE7A-44EA-4252-9C1B-AF3CDC26A0EA}" srcOrd="0" destOrd="0" presId="urn:microsoft.com/office/officeart/2005/8/layout/orgChart1"/>
    <dgm:cxn modelId="{2A34C2D9-DC24-43EA-82DA-60560C138C1B}" type="presOf" srcId="{4E49DC3D-2FBB-4B40-B1B1-BDCFFEBBC588}" destId="{537413C1-3066-4D18-8385-97D5FE5703BA}" srcOrd="0" destOrd="0" presId="urn:microsoft.com/office/officeart/2005/8/layout/orgChart1"/>
    <dgm:cxn modelId="{38901EDD-3FD9-4B19-93EE-927F4CBE103F}" type="presOf" srcId="{14364AA5-ECAB-4341-A74D-1166C86BB78D}" destId="{9248B618-AB74-49BD-939C-2915EFEDFEC2}" srcOrd="0" destOrd="0" presId="urn:microsoft.com/office/officeart/2005/8/layout/orgChart1"/>
    <dgm:cxn modelId="{9E7EC3DE-F1A1-41D2-B01D-0CCD2B63841C}" srcId="{4815F7D8-E53A-4F11-A80A-E8694B753891}" destId="{862D43E4-5E0F-4A08-971A-750C18C39B67}" srcOrd="1" destOrd="0" parTransId="{F105D85C-DF85-4A50-B3B0-754E5953CCAA}" sibTransId="{21DAB805-D55D-44A9-A1DB-9611DD2C9C90}"/>
    <dgm:cxn modelId="{A0D2B4E4-3FCE-457C-B357-684F5E8E5C46}" type="presOf" srcId="{4E49DC3D-2FBB-4B40-B1B1-BDCFFEBBC588}" destId="{4AAD0BD8-F4E1-4EEB-807E-7DB10D0C06E1}" srcOrd="1" destOrd="0" presId="urn:microsoft.com/office/officeart/2005/8/layout/orgChart1"/>
    <dgm:cxn modelId="{D128AAEF-4C3F-4D1E-9A62-43C3A40EFDA9}" srcId="{D516F059-CC60-4A05-884E-237F83ECEA93}" destId="{D003AC47-9506-4308-A862-6A1CAA75DC0C}" srcOrd="0" destOrd="0" parTransId="{C1313933-E1A9-4516-92EB-C6D324E74161}" sibTransId="{2AD72213-9FD1-48DB-9174-5D011371A71A}"/>
    <dgm:cxn modelId="{48B495F0-48CC-47DB-8869-9800392BDCD7}" type="presOf" srcId="{4523CD7C-C592-4BF2-A3F9-A4805BF77F36}" destId="{528A3A31-03E0-41B6-A333-BC261095996D}" srcOrd="1" destOrd="0" presId="urn:microsoft.com/office/officeart/2005/8/layout/orgChart1"/>
    <dgm:cxn modelId="{C5422EF1-53D8-4EBA-8E62-605E48AD05D4}" type="presOf" srcId="{4815F7D8-E53A-4F11-A80A-E8694B753891}" destId="{E72EF628-C30C-4E72-98F0-DD091C85F12F}" srcOrd="1" destOrd="0" presId="urn:microsoft.com/office/officeart/2005/8/layout/orgChart1"/>
    <dgm:cxn modelId="{2842FE4E-C04A-4243-B57A-AA185FD6FB6A}" type="presParOf" srcId="{B5FD965B-18C4-4B0A-AC00-1B3572F41E3A}" destId="{A1CA49E6-BF89-438B-B9B5-FD220B83A89E}" srcOrd="0" destOrd="0" presId="urn:microsoft.com/office/officeart/2005/8/layout/orgChart1"/>
    <dgm:cxn modelId="{2DA4E3AF-184E-42BB-BEA4-6780BCD7146E}" type="presParOf" srcId="{A1CA49E6-BF89-438B-B9B5-FD220B83A89E}" destId="{97E89A04-3BED-4258-99E5-15D708096B14}" srcOrd="0" destOrd="0" presId="urn:microsoft.com/office/officeart/2005/8/layout/orgChart1"/>
    <dgm:cxn modelId="{9B74E21B-DAD0-4E19-8939-DE81D0B36BDD}" type="presParOf" srcId="{97E89A04-3BED-4258-99E5-15D708096B14}" destId="{C314C862-DA82-4893-924C-169262E9A2EC}" srcOrd="0" destOrd="0" presId="urn:microsoft.com/office/officeart/2005/8/layout/orgChart1"/>
    <dgm:cxn modelId="{3CC87858-7DAE-4644-BF7B-C5F446AAEAE2}" type="presParOf" srcId="{97E89A04-3BED-4258-99E5-15D708096B14}" destId="{E72EF628-C30C-4E72-98F0-DD091C85F12F}" srcOrd="1" destOrd="0" presId="urn:microsoft.com/office/officeart/2005/8/layout/orgChart1"/>
    <dgm:cxn modelId="{0CBB7888-E493-43B4-8A59-7D5E4A8C4184}" type="presParOf" srcId="{A1CA49E6-BF89-438B-B9B5-FD220B83A89E}" destId="{687852EF-AA53-4830-9A68-73B8FC8BC478}" srcOrd="1" destOrd="0" presId="urn:microsoft.com/office/officeart/2005/8/layout/orgChart1"/>
    <dgm:cxn modelId="{ED67A94E-AED2-4609-B57A-003E69B77F13}" type="presParOf" srcId="{687852EF-AA53-4830-9A68-73B8FC8BC478}" destId="{3D28AA7D-C0EF-4D26-A6F1-95960C995C9C}" srcOrd="0" destOrd="0" presId="urn:microsoft.com/office/officeart/2005/8/layout/orgChart1"/>
    <dgm:cxn modelId="{EE835CD7-1D5C-45A5-A66D-814E9719CA6A}" type="presParOf" srcId="{687852EF-AA53-4830-9A68-73B8FC8BC478}" destId="{9E8E8C69-C0AB-44F4-A172-DC51255C33D8}" srcOrd="1" destOrd="0" presId="urn:microsoft.com/office/officeart/2005/8/layout/orgChart1"/>
    <dgm:cxn modelId="{9F2BE7E6-9CD1-4B96-8F0A-67DB7A4DFE71}" type="presParOf" srcId="{9E8E8C69-C0AB-44F4-A172-DC51255C33D8}" destId="{3F2D15D9-6685-46A2-B29B-DDF6EC08F0C7}" srcOrd="0" destOrd="0" presId="urn:microsoft.com/office/officeart/2005/8/layout/orgChart1"/>
    <dgm:cxn modelId="{60819811-3891-4567-A271-B7CC01BDA355}" type="presParOf" srcId="{3F2D15D9-6685-46A2-B29B-DDF6EC08F0C7}" destId="{E99150B5-6C3D-445F-A078-8D283C01D172}" srcOrd="0" destOrd="0" presId="urn:microsoft.com/office/officeart/2005/8/layout/orgChart1"/>
    <dgm:cxn modelId="{057DF010-D296-4CA9-AB31-A27D72E9ADFC}" type="presParOf" srcId="{3F2D15D9-6685-46A2-B29B-DDF6EC08F0C7}" destId="{95531176-E7F1-4F7A-AA69-C0F3346A29C2}" srcOrd="1" destOrd="0" presId="urn:microsoft.com/office/officeart/2005/8/layout/orgChart1"/>
    <dgm:cxn modelId="{19B44FDB-459F-405C-A7B5-4BEBD6C983A4}" type="presParOf" srcId="{9E8E8C69-C0AB-44F4-A172-DC51255C33D8}" destId="{C44C376C-EBF8-4687-ADE7-DE2AF6874E69}" srcOrd="1" destOrd="0" presId="urn:microsoft.com/office/officeart/2005/8/layout/orgChart1"/>
    <dgm:cxn modelId="{9CDFC8E0-D4DD-48DE-9C6D-0E1927B332A4}" type="presParOf" srcId="{C44C376C-EBF8-4687-ADE7-DE2AF6874E69}" destId="{9C48AAD9-DE23-4BE3-B080-3DE2ED619E9D}" srcOrd="0" destOrd="0" presId="urn:microsoft.com/office/officeart/2005/8/layout/orgChart1"/>
    <dgm:cxn modelId="{46EE13A0-5E8C-4062-9D51-659499A18CE9}" type="presParOf" srcId="{C44C376C-EBF8-4687-ADE7-DE2AF6874E69}" destId="{FA3A3D31-1AB1-4672-823B-CF180BC20DD5}" srcOrd="1" destOrd="0" presId="urn:microsoft.com/office/officeart/2005/8/layout/orgChart1"/>
    <dgm:cxn modelId="{EA9123EC-73AE-4877-A904-BA8EC5818810}" type="presParOf" srcId="{FA3A3D31-1AB1-4672-823B-CF180BC20DD5}" destId="{A5DA2234-0D1C-4477-A40C-A21725383D9D}" srcOrd="0" destOrd="0" presId="urn:microsoft.com/office/officeart/2005/8/layout/orgChart1"/>
    <dgm:cxn modelId="{EBA27C8C-65BE-47FF-AD14-7092008D01A8}" type="presParOf" srcId="{A5DA2234-0D1C-4477-A40C-A21725383D9D}" destId="{A018888A-BEF6-4C91-9AC3-690DBBDDEE32}" srcOrd="0" destOrd="0" presId="urn:microsoft.com/office/officeart/2005/8/layout/orgChart1"/>
    <dgm:cxn modelId="{3971AAFE-2C84-4AEC-85F7-1C49A9918AD3}" type="presParOf" srcId="{A5DA2234-0D1C-4477-A40C-A21725383D9D}" destId="{C63030FC-71F5-4014-90DA-088B12A33814}" srcOrd="1" destOrd="0" presId="urn:microsoft.com/office/officeart/2005/8/layout/orgChart1"/>
    <dgm:cxn modelId="{3DC49848-B135-48BC-B542-AD386BA0ED0F}" type="presParOf" srcId="{FA3A3D31-1AB1-4672-823B-CF180BC20DD5}" destId="{01DE1D5B-ED88-49B6-ABB3-E22010E74822}" srcOrd="1" destOrd="0" presId="urn:microsoft.com/office/officeart/2005/8/layout/orgChart1"/>
    <dgm:cxn modelId="{65E11FCF-8DB2-4A88-9EDD-0825AC8611EA}" type="presParOf" srcId="{FA3A3D31-1AB1-4672-823B-CF180BC20DD5}" destId="{8C6798D8-ACF2-417D-9EB4-8E1658D6A5AA}" srcOrd="2" destOrd="0" presId="urn:microsoft.com/office/officeart/2005/8/layout/orgChart1"/>
    <dgm:cxn modelId="{3DB2013A-F67C-4453-8D6F-682160EF1C9D}" type="presParOf" srcId="{9E8E8C69-C0AB-44F4-A172-DC51255C33D8}" destId="{2482946F-EC8A-4A39-A987-FC4FC7C51733}" srcOrd="2" destOrd="0" presId="urn:microsoft.com/office/officeart/2005/8/layout/orgChart1"/>
    <dgm:cxn modelId="{E59DD522-94B0-46E4-9C1F-517430CDEE9F}" type="presParOf" srcId="{687852EF-AA53-4830-9A68-73B8FC8BC478}" destId="{EA0A5776-A708-43CE-99EB-917A7BAC06CD}" srcOrd="2" destOrd="0" presId="urn:microsoft.com/office/officeart/2005/8/layout/orgChart1"/>
    <dgm:cxn modelId="{7493D53F-031A-4FF5-99B0-57FC0A483C29}" type="presParOf" srcId="{687852EF-AA53-4830-9A68-73B8FC8BC478}" destId="{273215DC-2355-44C0-A329-82E6B877E1D3}" srcOrd="3" destOrd="0" presId="urn:microsoft.com/office/officeart/2005/8/layout/orgChart1"/>
    <dgm:cxn modelId="{80CBB535-CD26-4413-8FED-C67476D2FD73}" type="presParOf" srcId="{273215DC-2355-44C0-A329-82E6B877E1D3}" destId="{935F1041-FB87-464C-ACBF-8FF5EAE53E3F}" srcOrd="0" destOrd="0" presId="urn:microsoft.com/office/officeart/2005/8/layout/orgChart1"/>
    <dgm:cxn modelId="{C315E5A5-25E2-4016-BD7A-A11D1FBAD95A}" type="presParOf" srcId="{935F1041-FB87-464C-ACBF-8FF5EAE53E3F}" destId="{3B7B3C72-6E9D-4654-9627-FC253A05FA8F}" srcOrd="0" destOrd="0" presId="urn:microsoft.com/office/officeart/2005/8/layout/orgChart1"/>
    <dgm:cxn modelId="{A6CAE2B5-7939-4211-A223-2DD297F3C81D}" type="presParOf" srcId="{935F1041-FB87-464C-ACBF-8FF5EAE53E3F}" destId="{27B4E03A-8B8B-40BD-A2AE-0863535DB583}" srcOrd="1" destOrd="0" presId="urn:microsoft.com/office/officeart/2005/8/layout/orgChart1"/>
    <dgm:cxn modelId="{D213A9EE-E5CB-4CEA-B70E-5E45557C09EA}" type="presParOf" srcId="{273215DC-2355-44C0-A329-82E6B877E1D3}" destId="{541688EC-3933-48EA-8092-50F9656AC1BD}" srcOrd="1" destOrd="0" presId="urn:microsoft.com/office/officeart/2005/8/layout/orgChart1"/>
    <dgm:cxn modelId="{850AD686-F2B9-49F8-B1F7-9FB3F709A470}" type="presParOf" srcId="{541688EC-3933-48EA-8092-50F9656AC1BD}" destId="{E5381451-5210-4ACD-B77E-652D0F752CEC}" srcOrd="0" destOrd="0" presId="urn:microsoft.com/office/officeart/2005/8/layout/orgChart1"/>
    <dgm:cxn modelId="{68F961FE-AB30-45FE-95FA-14F44DDBD7D2}" type="presParOf" srcId="{541688EC-3933-48EA-8092-50F9656AC1BD}" destId="{8AE176BF-E7E1-4601-B3C7-58BE04905171}" srcOrd="1" destOrd="0" presId="urn:microsoft.com/office/officeart/2005/8/layout/orgChart1"/>
    <dgm:cxn modelId="{FEB48704-435B-43AB-9493-6569A181D3BC}" type="presParOf" srcId="{8AE176BF-E7E1-4601-B3C7-58BE04905171}" destId="{54AE9756-5544-4935-88C2-8FFE42913D47}" srcOrd="0" destOrd="0" presId="urn:microsoft.com/office/officeart/2005/8/layout/orgChart1"/>
    <dgm:cxn modelId="{20EA6419-E8D0-463B-960F-BF569AFF9F22}" type="presParOf" srcId="{54AE9756-5544-4935-88C2-8FFE42913D47}" destId="{8DE7A69D-49F6-442C-8F72-A5D325DFD38B}" srcOrd="0" destOrd="0" presId="urn:microsoft.com/office/officeart/2005/8/layout/orgChart1"/>
    <dgm:cxn modelId="{CFBF7D9C-52F7-4027-ADC6-4439031DA11B}" type="presParOf" srcId="{54AE9756-5544-4935-88C2-8FFE42913D47}" destId="{B3F8FBA1-4A75-4694-B0B6-00618D76A2F4}" srcOrd="1" destOrd="0" presId="urn:microsoft.com/office/officeart/2005/8/layout/orgChart1"/>
    <dgm:cxn modelId="{A562B48C-067A-46DF-849E-B74461C978F8}" type="presParOf" srcId="{8AE176BF-E7E1-4601-B3C7-58BE04905171}" destId="{252D8D5E-8DC4-4203-BF76-65015CD372DB}" srcOrd="1" destOrd="0" presId="urn:microsoft.com/office/officeart/2005/8/layout/orgChart1"/>
    <dgm:cxn modelId="{35341FCE-8AD0-48C5-ABDA-C63DFE573C82}" type="presParOf" srcId="{8AE176BF-E7E1-4601-B3C7-58BE04905171}" destId="{947ED02E-467C-46B4-BFF5-0CD1B501C16C}" srcOrd="2" destOrd="0" presId="urn:microsoft.com/office/officeart/2005/8/layout/orgChart1"/>
    <dgm:cxn modelId="{B6B07555-D710-497D-922F-148236C98C4E}" type="presParOf" srcId="{541688EC-3933-48EA-8092-50F9656AC1BD}" destId="{85108CE0-FCB8-40A6-A756-2F231EC35646}" srcOrd="2" destOrd="0" presId="urn:microsoft.com/office/officeart/2005/8/layout/orgChart1"/>
    <dgm:cxn modelId="{19373F12-0B65-4151-8027-6F77024120F4}" type="presParOf" srcId="{541688EC-3933-48EA-8092-50F9656AC1BD}" destId="{81F2117C-8A2B-4EFB-842E-2E11BB36D2BB}" srcOrd="3" destOrd="0" presId="urn:microsoft.com/office/officeart/2005/8/layout/orgChart1"/>
    <dgm:cxn modelId="{649E4EB7-9A2B-4EC3-9C10-9622B61B2F09}" type="presParOf" srcId="{81F2117C-8A2B-4EFB-842E-2E11BB36D2BB}" destId="{24C37AD3-D612-4EAC-9F13-3E47D9F85937}" srcOrd="0" destOrd="0" presId="urn:microsoft.com/office/officeart/2005/8/layout/orgChart1"/>
    <dgm:cxn modelId="{150761DE-8258-4D6E-B839-F104E8A2B4A3}" type="presParOf" srcId="{24C37AD3-D612-4EAC-9F13-3E47D9F85937}" destId="{EABD2328-3F22-4957-AD8C-031313EC953E}" srcOrd="0" destOrd="0" presId="urn:microsoft.com/office/officeart/2005/8/layout/orgChart1"/>
    <dgm:cxn modelId="{AAF0694B-C6EC-4D13-8030-417E96AEB0E2}" type="presParOf" srcId="{24C37AD3-D612-4EAC-9F13-3E47D9F85937}" destId="{6451BD8B-2B74-4A19-B79B-E53F80DBD929}" srcOrd="1" destOrd="0" presId="urn:microsoft.com/office/officeart/2005/8/layout/orgChart1"/>
    <dgm:cxn modelId="{23C601D7-FA0C-4F87-BF21-91882D8DB591}" type="presParOf" srcId="{81F2117C-8A2B-4EFB-842E-2E11BB36D2BB}" destId="{DD8BCF75-80DC-4B90-A83C-DD7356C4B9E3}" srcOrd="1" destOrd="0" presId="urn:microsoft.com/office/officeart/2005/8/layout/orgChart1"/>
    <dgm:cxn modelId="{0A80BE78-B200-4214-9028-558DA7E9455E}" type="presParOf" srcId="{81F2117C-8A2B-4EFB-842E-2E11BB36D2BB}" destId="{9DDBE5F9-BECC-4E1D-8569-828FACB2DD25}" srcOrd="2" destOrd="0" presId="urn:microsoft.com/office/officeart/2005/8/layout/orgChart1"/>
    <dgm:cxn modelId="{9820CC99-FB0F-468F-B9E9-FCDE6CE720B1}" type="presParOf" srcId="{541688EC-3933-48EA-8092-50F9656AC1BD}" destId="{E2EE2852-392C-44DC-9730-5603FB8D88E4}" srcOrd="4" destOrd="0" presId="urn:microsoft.com/office/officeart/2005/8/layout/orgChart1"/>
    <dgm:cxn modelId="{2DA882A2-0B6F-4E22-9902-405196C1AD48}" type="presParOf" srcId="{541688EC-3933-48EA-8092-50F9656AC1BD}" destId="{742F357C-989A-456E-BF62-D63545B3D313}" srcOrd="5" destOrd="0" presId="urn:microsoft.com/office/officeart/2005/8/layout/orgChart1"/>
    <dgm:cxn modelId="{42DF8CCB-A982-414D-BF9C-54543F9F424B}" type="presParOf" srcId="{742F357C-989A-456E-BF62-D63545B3D313}" destId="{D46C55AB-0456-41C5-B29C-705643DE98EE}" srcOrd="0" destOrd="0" presId="urn:microsoft.com/office/officeart/2005/8/layout/orgChart1"/>
    <dgm:cxn modelId="{89B08D91-F210-40E8-85B2-8679FC24290E}" type="presParOf" srcId="{D46C55AB-0456-41C5-B29C-705643DE98EE}" destId="{FB088FA9-25F6-4F33-85B7-7020E666F201}" srcOrd="0" destOrd="0" presId="urn:microsoft.com/office/officeart/2005/8/layout/orgChart1"/>
    <dgm:cxn modelId="{E5E23B4B-84C0-44ED-984D-2F263E2BD438}" type="presParOf" srcId="{D46C55AB-0456-41C5-B29C-705643DE98EE}" destId="{1EADE45F-7A8B-4129-859C-8ED276E2881E}" srcOrd="1" destOrd="0" presId="urn:microsoft.com/office/officeart/2005/8/layout/orgChart1"/>
    <dgm:cxn modelId="{631D67E1-96A9-4842-A57D-7F1A20B98FCE}" type="presParOf" srcId="{742F357C-989A-456E-BF62-D63545B3D313}" destId="{61F2BFE9-CFD7-4A4A-A412-FC25ED7C44B5}" srcOrd="1" destOrd="0" presId="urn:microsoft.com/office/officeart/2005/8/layout/orgChart1"/>
    <dgm:cxn modelId="{0ABC0EB6-1C54-4082-A42B-03904695FE43}" type="presParOf" srcId="{742F357C-989A-456E-BF62-D63545B3D313}" destId="{1E50DBC3-099B-470C-9243-4EA25A161B81}" srcOrd="2" destOrd="0" presId="urn:microsoft.com/office/officeart/2005/8/layout/orgChart1"/>
    <dgm:cxn modelId="{F87AC0C1-2D3B-44CA-A547-EE9245FA11B5}" type="presParOf" srcId="{273215DC-2355-44C0-A329-82E6B877E1D3}" destId="{6B7478B8-2C83-4383-9D4B-6232C9A181B9}" srcOrd="2" destOrd="0" presId="urn:microsoft.com/office/officeart/2005/8/layout/orgChart1"/>
    <dgm:cxn modelId="{28233BE5-2EA1-404C-84BC-80024B0EE9D0}" type="presParOf" srcId="{687852EF-AA53-4830-9A68-73B8FC8BC478}" destId="{C349FE7A-44EA-4252-9C1B-AF3CDC26A0EA}" srcOrd="4" destOrd="0" presId="urn:microsoft.com/office/officeart/2005/8/layout/orgChart1"/>
    <dgm:cxn modelId="{9D1A813B-64FB-4832-9EBD-17847CFE5963}" type="presParOf" srcId="{687852EF-AA53-4830-9A68-73B8FC8BC478}" destId="{28E9554C-141C-4A97-974F-62EE9C31F9F0}" srcOrd="5" destOrd="0" presId="urn:microsoft.com/office/officeart/2005/8/layout/orgChart1"/>
    <dgm:cxn modelId="{B00DC30E-5C82-438D-874A-2176F50C9790}" type="presParOf" srcId="{28E9554C-141C-4A97-974F-62EE9C31F9F0}" destId="{39CE41C7-6448-437B-AD0A-CA6F1A1C2938}" srcOrd="0" destOrd="0" presId="urn:microsoft.com/office/officeart/2005/8/layout/orgChart1"/>
    <dgm:cxn modelId="{2583A2C5-E35A-4EDF-ACD3-7706A0F42AF2}" type="presParOf" srcId="{39CE41C7-6448-437B-AD0A-CA6F1A1C2938}" destId="{8E61AE19-AE33-420B-9BA4-9EA7F4AA9CF6}" srcOrd="0" destOrd="0" presId="urn:microsoft.com/office/officeart/2005/8/layout/orgChart1"/>
    <dgm:cxn modelId="{F7013CC0-3616-4EA4-9D31-C2A4A553BD47}" type="presParOf" srcId="{39CE41C7-6448-437B-AD0A-CA6F1A1C2938}" destId="{B301F579-282A-4C82-A713-6BBFFFFD3629}" srcOrd="1" destOrd="0" presId="urn:microsoft.com/office/officeart/2005/8/layout/orgChart1"/>
    <dgm:cxn modelId="{7F73992E-2447-4F5D-97D6-EED691591BE1}" type="presParOf" srcId="{28E9554C-141C-4A97-974F-62EE9C31F9F0}" destId="{D65F7628-DE29-445A-B5AE-5E9D04102B7E}" srcOrd="1" destOrd="0" presId="urn:microsoft.com/office/officeart/2005/8/layout/orgChart1"/>
    <dgm:cxn modelId="{094B697F-7D2B-4172-9141-D2A2656F9EE0}" type="presParOf" srcId="{D65F7628-DE29-445A-B5AE-5E9D04102B7E}" destId="{785099DB-7EA5-46FD-94A3-84B0F9A36231}" srcOrd="0" destOrd="0" presId="urn:microsoft.com/office/officeart/2005/8/layout/orgChart1"/>
    <dgm:cxn modelId="{104CF5B6-3C6D-416D-9AE4-9272FAE790CF}" type="presParOf" srcId="{D65F7628-DE29-445A-B5AE-5E9D04102B7E}" destId="{5AC0A2B0-8FC8-4FD5-9C54-CC58578AA742}" srcOrd="1" destOrd="0" presId="urn:microsoft.com/office/officeart/2005/8/layout/orgChart1"/>
    <dgm:cxn modelId="{5BE1B122-5E60-45E1-BE5B-87B990C98A2F}" type="presParOf" srcId="{5AC0A2B0-8FC8-4FD5-9C54-CC58578AA742}" destId="{7114FEAF-8B48-439C-AE03-8B73635461E6}" srcOrd="0" destOrd="0" presId="urn:microsoft.com/office/officeart/2005/8/layout/orgChart1"/>
    <dgm:cxn modelId="{4B85C826-2E4F-44FC-9D30-041902C9C4C0}" type="presParOf" srcId="{7114FEAF-8B48-439C-AE03-8B73635461E6}" destId="{1F80B15C-0B1F-4408-B6F0-3CECD051B784}" srcOrd="0" destOrd="0" presId="urn:microsoft.com/office/officeart/2005/8/layout/orgChart1"/>
    <dgm:cxn modelId="{023C6F36-DCAE-439E-AD54-CF3DD6956AC2}" type="presParOf" srcId="{7114FEAF-8B48-439C-AE03-8B73635461E6}" destId="{F9A5A69F-2AFE-436E-88A6-3DDC5213F4EA}" srcOrd="1" destOrd="0" presId="urn:microsoft.com/office/officeart/2005/8/layout/orgChart1"/>
    <dgm:cxn modelId="{281E3078-ABEB-4DFB-81C0-715EA9E2D1C5}" type="presParOf" srcId="{5AC0A2B0-8FC8-4FD5-9C54-CC58578AA742}" destId="{6C9AAB8D-EFB5-42E3-9D44-393BAA8DD5BF}" srcOrd="1" destOrd="0" presId="urn:microsoft.com/office/officeart/2005/8/layout/orgChart1"/>
    <dgm:cxn modelId="{3AA189D7-458F-4A14-9612-37284A3D0EC5}" type="presParOf" srcId="{5AC0A2B0-8FC8-4FD5-9C54-CC58578AA742}" destId="{D6A8CFE8-523A-4A21-88D0-B8156180F321}" srcOrd="2" destOrd="0" presId="urn:microsoft.com/office/officeart/2005/8/layout/orgChart1"/>
    <dgm:cxn modelId="{CC9C786E-A65C-449E-8ACC-08DE4CACED72}" type="presParOf" srcId="{D65F7628-DE29-445A-B5AE-5E9D04102B7E}" destId="{C79BC00D-2CD0-4718-8DED-A600F757F5A5}" srcOrd="2" destOrd="0" presId="urn:microsoft.com/office/officeart/2005/8/layout/orgChart1"/>
    <dgm:cxn modelId="{D486EA0B-6D01-4E97-9BBE-D366010CA64A}" type="presParOf" srcId="{D65F7628-DE29-445A-B5AE-5E9D04102B7E}" destId="{ED1C3EB4-FB30-4230-ABBF-E0FEFB8071BC}" srcOrd="3" destOrd="0" presId="urn:microsoft.com/office/officeart/2005/8/layout/orgChart1"/>
    <dgm:cxn modelId="{AD160A5D-68F3-4FAB-8CE0-F9FF83166B1C}" type="presParOf" srcId="{ED1C3EB4-FB30-4230-ABBF-E0FEFB8071BC}" destId="{A4E4D91C-70F9-47E5-9ACE-97B2A0FE4698}" srcOrd="0" destOrd="0" presId="urn:microsoft.com/office/officeart/2005/8/layout/orgChart1"/>
    <dgm:cxn modelId="{D640AE29-221D-4A37-888A-4AAF0B9A5AE6}" type="presParOf" srcId="{A4E4D91C-70F9-47E5-9ACE-97B2A0FE4698}" destId="{22B25699-BBE0-499A-9CEC-F6653DE2048C}" srcOrd="0" destOrd="0" presId="urn:microsoft.com/office/officeart/2005/8/layout/orgChart1"/>
    <dgm:cxn modelId="{1F0451D2-0C6A-44F7-9602-1268848B092D}" type="presParOf" srcId="{A4E4D91C-70F9-47E5-9ACE-97B2A0FE4698}" destId="{528A3A31-03E0-41B6-A333-BC261095996D}" srcOrd="1" destOrd="0" presId="urn:microsoft.com/office/officeart/2005/8/layout/orgChart1"/>
    <dgm:cxn modelId="{C33736FF-318D-4E0E-8728-4610CFBDC8F3}" type="presParOf" srcId="{ED1C3EB4-FB30-4230-ABBF-E0FEFB8071BC}" destId="{124A534A-6F7C-4CC4-8A5E-12762B35BB14}" srcOrd="1" destOrd="0" presId="urn:microsoft.com/office/officeart/2005/8/layout/orgChart1"/>
    <dgm:cxn modelId="{0056C635-2FD2-4EE1-BF59-AFD970292F4B}" type="presParOf" srcId="{ED1C3EB4-FB30-4230-ABBF-E0FEFB8071BC}" destId="{347A3A6E-01B9-436C-B616-300873491981}" srcOrd="2" destOrd="0" presId="urn:microsoft.com/office/officeart/2005/8/layout/orgChart1"/>
    <dgm:cxn modelId="{7DA845EA-76D8-49E6-9ADF-45E7700A3B47}" type="presParOf" srcId="{D65F7628-DE29-445A-B5AE-5E9D04102B7E}" destId="{DE33AFA4-5CB8-4FB8-A3DE-8F2EE0FD14C2}" srcOrd="4" destOrd="0" presId="urn:microsoft.com/office/officeart/2005/8/layout/orgChart1"/>
    <dgm:cxn modelId="{E7E15618-828B-4967-87BB-6912E30D4185}" type="presParOf" srcId="{D65F7628-DE29-445A-B5AE-5E9D04102B7E}" destId="{98C5A0DD-BB87-419B-A728-7955FA6DE551}" srcOrd="5" destOrd="0" presId="urn:microsoft.com/office/officeart/2005/8/layout/orgChart1"/>
    <dgm:cxn modelId="{D9466DED-FA16-4428-A3AD-D74D5C9A2203}" type="presParOf" srcId="{98C5A0DD-BB87-419B-A728-7955FA6DE551}" destId="{0727FE7D-4F1E-40BE-A0ED-1413515BE81D}" srcOrd="0" destOrd="0" presId="urn:microsoft.com/office/officeart/2005/8/layout/orgChart1"/>
    <dgm:cxn modelId="{25EF3505-5BBB-4C52-970E-FF03823BF6F6}" type="presParOf" srcId="{0727FE7D-4F1E-40BE-A0ED-1413515BE81D}" destId="{9248B618-AB74-49BD-939C-2915EFEDFEC2}" srcOrd="0" destOrd="0" presId="urn:microsoft.com/office/officeart/2005/8/layout/orgChart1"/>
    <dgm:cxn modelId="{CEC60C9F-8480-4A8B-8105-7219010FFED2}" type="presParOf" srcId="{0727FE7D-4F1E-40BE-A0ED-1413515BE81D}" destId="{E2FAACA3-FF6F-4F54-BBAD-D3A321D1B929}" srcOrd="1" destOrd="0" presId="urn:microsoft.com/office/officeart/2005/8/layout/orgChart1"/>
    <dgm:cxn modelId="{38ACBA37-86FA-441B-9708-E1313791A79E}" type="presParOf" srcId="{98C5A0DD-BB87-419B-A728-7955FA6DE551}" destId="{E1A4D16B-A86B-4F5F-B0E3-81A76834F3B5}" srcOrd="1" destOrd="0" presId="urn:microsoft.com/office/officeart/2005/8/layout/orgChart1"/>
    <dgm:cxn modelId="{A73F18C5-5E96-4629-B66C-731832AFD54E}" type="presParOf" srcId="{98C5A0DD-BB87-419B-A728-7955FA6DE551}" destId="{0BB556B7-78F3-4F43-83AD-6C72C7706149}" srcOrd="2" destOrd="0" presId="urn:microsoft.com/office/officeart/2005/8/layout/orgChart1"/>
    <dgm:cxn modelId="{19BDF0BF-4297-4AC1-8EAA-0552A436A7D9}" type="presParOf" srcId="{D65F7628-DE29-445A-B5AE-5E9D04102B7E}" destId="{C31EF9FF-55B8-447F-89B9-6947B897D4C3}" srcOrd="6" destOrd="0" presId="urn:microsoft.com/office/officeart/2005/8/layout/orgChart1"/>
    <dgm:cxn modelId="{7DC6E4E4-623E-4889-A6F1-B036ADD23D26}" type="presParOf" srcId="{D65F7628-DE29-445A-B5AE-5E9D04102B7E}" destId="{F42D7A9C-4222-4EF7-B268-F6E80B49E443}" srcOrd="7" destOrd="0" presId="urn:microsoft.com/office/officeart/2005/8/layout/orgChart1"/>
    <dgm:cxn modelId="{0AA68344-17ED-4BAA-BF58-7E31B8D6F9B8}" type="presParOf" srcId="{F42D7A9C-4222-4EF7-B268-F6E80B49E443}" destId="{A506E436-7117-4637-B1AA-01AA9B334A54}" srcOrd="0" destOrd="0" presId="urn:microsoft.com/office/officeart/2005/8/layout/orgChart1"/>
    <dgm:cxn modelId="{63821072-296D-42EB-936C-7FB13A8B681E}" type="presParOf" srcId="{A506E436-7117-4637-B1AA-01AA9B334A54}" destId="{537413C1-3066-4D18-8385-97D5FE5703BA}" srcOrd="0" destOrd="0" presId="urn:microsoft.com/office/officeart/2005/8/layout/orgChart1"/>
    <dgm:cxn modelId="{0A246A32-18D8-4533-B743-0D1119B00240}" type="presParOf" srcId="{A506E436-7117-4637-B1AA-01AA9B334A54}" destId="{4AAD0BD8-F4E1-4EEB-807E-7DB10D0C06E1}" srcOrd="1" destOrd="0" presId="urn:microsoft.com/office/officeart/2005/8/layout/orgChart1"/>
    <dgm:cxn modelId="{D0621944-3E0C-4C90-A389-67D7F850AA27}" type="presParOf" srcId="{F42D7A9C-4222-4EF7-B268-F6E80B49E443}" destId="{AEC31F1A-B3E0-416A-9E1A-0B0730D3053C}" srcOrd="1" destOrd="0" presId="urn:microsoft.com/office/officeart/2005/8/layout/orgChart1"/>
    <dgm:cxn modelId="{A59ABAD5-70C5-4FE7-AE4F-3DB0841FAE9B}" type="presParOf" srcId="{F42D7A9C-4222-4EF7-B268-F6E80B49E443}" destId="{498E0B98-59CC-4120-8827-8EFE498351D6}" srcOrd="2" destOrd="0" presId="urn:microsoft.com/office/officeart/2005/8/layout/orgChart1"/>
    <dgm:cxn modelId="{8AE48D61-5A73-4AEE-88A8-A4B615CC275E}" type="presParOf" srcId="{28E9554C-141C-4A97-974F-62EE9C31F9F0}" destId="{27E4A385-17E4-468A-8320-F57A4648F4AE}" srcOrd="2" destOrd="0" presId="urn:microsoft.com/office/officeart/2005/8/layout/orgChart1"/>
    <dgm:cxn modelId="{D0E31D20-155D-4425-A108-EA1702928302}" type="presParOf" srcId="{A1CA49E6-BF89-438B-B9B5-FD220B83A89E}" destId="{0641DADC-0F06-49CD-9027-677E28901CD7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word/diagrams/data3.xml><?xml version="1.0" encoding="utf-8"?>
<dgm:dataModel xmlns:dgm="http://schemas.openxmlformats.org/drawingml/2006/diagram" xmlns:a="http://schemas.openxmlformats.org/drawingml/2006/main">
  <dgm:ptLst>
    <dgm:pt modelId="{2C89A21B-BD75-4122-A815-43B0900A5333}" type="doc">
      <dgm:prSet loTypeId="urn:microsoft.com/office/officeart/2005/8/layout/orgChart1" loCatId="hierarchy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en-GB"/>
        </a:p>
      </dgm:t>
    </dgm:pt>
    <dgm:pt modelId="{37DB7B7A-B74A-4964-B89E-FA7ECE6AF17C}">
      <dgm:prSet phldrT="[Text]" custT="1"/>
      <dgm:spPr>
        <a:xfrm>
          <a:off x="1178901" y="454390"/>
          <a:ext cx="3128597" cy="712267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Lesley Haddow</a:t>
          </a:r>
        </a:p>
        <a:p>
          <a:pPr>
            <a:buNone/>
          </a:pPr>
          <a:r>
            <a:rPr lang="en-GB" sz="800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Assistant Director of Human Resources - Strategy, Change and Transformation</a:t>
          </a:r>
        </a:p>
      </dgm:t>
    </dgm:pt>
    <dgm:pt modelId="{2ABA5C72-7DD4-478B-8447-28D82C6AA6FB}" type="parTrans" cxnId="{881E48F4-F702-4E8A-BE94-034B993E2685}">
      <dgm:prSet/>
      <dgm:spPr/>
      <dgm:t>
        <a:bodyPr/>
        <a:lstStyle/>
        <a:p>
          <a:endParaRPr lang="en-GB"/>
        </a:p>
      </dgm:t>
    </dgm:pt>
    <dgm:pt modelId="{F68D746E-588C-430E-9E34-0E2437D9DE11}" type="sibTrans" cxnId="{881E48F4-F702-4E8A-BE94-034B993E2685}">
      <dgm:prSet/>
      <dgm:spPr/>
      <dgm:t>
        <a:bodyPr/>
        <a:lstStyle/>
        <a:p>
          <a:endParaRPr lang="en-GB"/>
        </a:p>
      </dgm:t>
    </dgm:pt>
    <dgm:pt modelId="{A56EA136-FBD4-40F8-88D3-EE58D4113323}">
      <dgm:prSet phldrT="[Text]" custT="1"/>
      <dgm:spPr>
        <a:xfrm>
          <a:off x="200" y="1766498"/>
          <a:ext cx="2538411" cy="673321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Sheila Collins</a:t>
          </a:r>
        </a:p>
        <a:p>
          <a:pPr>
            <a:buNone/>
          </a:pPr>
          <a:r>
            <a:rPr lang="en-GB" sz="800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HR Strategic Transformation Partner</a:t>
          </a:r>
        </a:p>
      </dgm:t>
    </dgm:pt>
    <dgm:pt modelId="{BB544BE4-5E8B-410F-82C3-09CF649FD120}" type="parTrans" cxnId="{AB7DEAA8-4A7B-452B-B04F-0671EF890618}">
      <dgm:prSet/>
      <dgm:spPr>
        <a:xfrm>
          <a:off x="1269405" y="1166658"/>
          <a:ext cx="1473794" cy="599840"/>
        </a:xfrm>
        <a:custGeom>
          <a:avLst/>
          <a:gdLst/>
          <a:ahLst/>
          <a:cxnLst/>
          <a:rect l="0" t="0" r="0" b="0"/>
          <a:pathLst>
            <a:path>
              <a:moveTo>
                <a:pt x="1473794" y="0"/>
              </a:moveTo>
              <a:lnTo>
                <a:pt x="1473794" y="299920"/>
              </a:lnTo>
              <a:lnTo>
                <a:pt x="0" y="299920"/>
              </a:lnTo>
              <a:lnTo>
                <a:pt x="0" y="599840"/>
              </a:lnTo>
            </a:path>
          </a:pathLst>
        </a:custGeom>
        <a:noFill/>
        <a:ln w="12700" cap="flat" cmpd="sng" algn="ctr">
          <a:solidFill>
            <a:srgbClr val="5B9BD5">
              <a:shade val="6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endParaRPr lang="en-GB"/>
        </a:p>
      </dgm:t>
    </dgm:pt>
    <dgm:pt modelId="{F0705F19-8505-42F5-BEA6-07D01253FDD1}" type="sibTrans" cxnId="{AB7DEAA8-4A7B-452B-B04F-0671EF890618}">
      <dgm:prSet/>
      <dgm:spPr/>
      <dgm:t>
        <a:bodyPr/>
        <a:lstStyle/>
        <a:p>
          <a:endParaRPr lang="en-GB"/>
        </a:p>
      </dgm:t>
    </dgm:pt>
    <dgm:pt modelId="{A706CCC0-1346-45ED-9829-00DBB2805168}">
      <dgm:prSet phldrT="[Text]" custT="1"/>
      <dgm:spPr>
        <a:xfrm>
          <a:off x="3138452" y="1766498"/>
          <a:ext cx="2347747" cy="979511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Marissa Harris, FMD</a:t>
          </a:r>
        </a:p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Sam Holborn and Julie Jamgotchian, S&amp;E</a:t>
          </a:r>
        </a:p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Leonie Malvo, HSS</a:t>
          </a:r>
        </a:p>
        <a:p>
          <a:pPr>
            <a:buNone/>
          </a:pPr>
          <a:r>
            <a:rPr lang="en-GB" sz="800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Strategic HR Partners</a:t>
          </a:r>
        </a:p>
      </dgm:t>
    </dgm:pt>
    <dgm:pt modelId="{455DAE52-7FE1-4446-BD4C-BB7F26CEF6C8}" type="parTrans" cxnId="{8C879471-A47D-42D7-9793-D081BDECB5F6}">
      <dgm:prSet/>
      <dgm:spPr>
        <a:xfrm>
          <a:off x="2743200" y="1166658"/>
          <a:ext cx="1569125" cy="59984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99920"/>
              </a:lnTo>
              <a:lnTo>
                <a:pt x="1569125" y="299920"/>
              </a:lnTo>
              <a:lnTo>
                <a:pt x="1569125" y="599840"/>
              </a:lnTo>
            </a:path>
          </a:pathLst>
        </a:custGeom>
        <a:noFill/>
        <a:ln w="12700" cap="flat" cmpd="sng" algn="ctr">
          <a:solidFill>
            <a:srgbClr val="5B9BD5">
              <a:shade val="6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endParaRPr lang="en-GB"/>
        </a:p>
      </dgm:t>
    </dgm:pt>
    <dgm:pt modelId="{13B6A4F4-BB82-4D07-867E-A6D2E2D35A1E}" type="sibTrans" cxnId="{8C879471-A47D-42D7-9793-D081BDECB5F6}">
      <dgm:prSet/>
      <dgm:spPr/>
      <dgm:t>
        <a:bodyPr/>
        <a:lstStyle/>
        <a:p>
          <a:endParaRPr lang="en-GB"/>
        </a:p>
      </dgm:t>
    </dgm:pt>
    <dgm:pt modelId="{1434FB2E-59EF-4F33-863E-F7D86F1D25F4}" type="pres">
      <dgm:prSet presAssocID="{2C89A21B-BD75-4122-A815-43B0900A533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3628DAFC-59EE-4A93-B50B-B8BB4A0B6181}" type="pres">
      <dgm:prSet presAssocID="{37DB7B7A-B74A-4964-B89E-FA7ECE6AF17C}" presName="hierRoot1" presStyleCnt="0">
        <dgm:presLayoutVars>
          <dgm:hierBranch val="init"/>
        </dgm:presLayoutVars>
      </dgm:prSet>
      <dgm:spPr/>
    </dgm:pt>
    <dgm:pt modelId="{9B4E8EC9-62EE-4950-B49A-5FCE75DCB768}" type="pres">
      <dgm:prSet presAssocID="{37DB7B7A-B74A-4964-B89E-FA7ECE6AF17C}" presName="rootComposite1" presStyleCnt="0"/>
      <dgm:spPr/>
    </dgm:pt>
    <dgm:pt modelId="{3AD0A2BB-563E-4C66-8E4B-93B2AC39108D}" type="pres">
      <dgm:prSet presAssocID="{37DB7B7A-B74A-4964-B89E-FA7ECE6AF17C}" presName="rootText1" presStyleLbl="node0" presStyleIdx="0" presStyleCnt="1" custScaleX="109530" custScaleY="49872">
        <dgm:presLayoutVars>
          <dgm:chPref val="3"/>
        </dgm:presLayoutVars>
      </dgm:prSet>
      <dgm:spPr/>
    </dgm:pt>
    <dgm:pt modelId="{F9F7CAE7-C444-4D63-B8EE-D82FEEA17E7C}" type="pres">
      <dgm:prSet presAssocID="{37DB7B7A-B74A-4964-B89E-FA7ECE6AF17C}" presName="rootConnector1" presStyleLbl="node1" presStyleIdx="0" presStyleCnt="0"/>
      <dgm:spPr/>
    </dgm:pt>
    <dgm:pt modelId="{B9FDDDCB-8772-46CA-9EDA-10B51A19C6ED}" type="pres">
      <dgm:prSet presAssocID="{37DB7B7A-B74A-4964-B89E-FA7ECE6AF17C}" presName="hierChild2" presStyleCnt="0"/>
      <dgm:spPr/>
    </dgm:pt>
    <dgm:pt modelId="{5E17CB01-8C16-48FF-A2F1-593C2E7306AF}" type="pres">
      <dgm:prSet presAssocID="{BB544BE4-5E8B-410F-82C3-09CF649FD120}" presName="Name37" presStyleLbl="parChTrans1D2" presStyleIdx="0" presStyleCnt="2"/>
      <dgm:spPr/>
    </dgm:pt>
    <dgm:pt modelId="{E4CFB324-CECF-49B3-B5FC-29A72817EBA4}" type="pres">
      <dgm:prSet presAssocID="{A56EA136-FBD4-40F8-88D3-EE58D4113323}" presName="hierRoot2" presStyleCnt="0">
        <dgm:presLayoutVars>
          <dgm:hierBranch val="init"/>
        </dgm:presLayoutVars>
      </dgm:prSet>
      <dgm:spPr/>
    </dgm:pt>
    <dgm:pt modelId="{68F5A6B1-CA6B-443C-894C-1721C7276588}" type="pres">
      <dgm:prSet presAssocID="{A56EA136-FBD4-40F8-88D3-EE58D4113323}" presName="rootComposite" presStyleCnt="0"/>
      <dgm:spPr/>
    </dgm:pt>
    <dgm:pt modelId="{71B171FB-4699-4EDE-8AB2-FEE03E8F7657}" type="pres">
      <dgm:prSet presAssocID="{A56EA136-FBD4-40F8-88D3-EE58D4113323}" presName="rootText" presStyleLbl="node2" presStyleIdx="0" presStyleCnt="2" custScaleX="88868" custScaleY="47145" custLinFactNeighborY="-13346">
        <dgm:presLayoutVars>
          <dgm:chPref val="3"/>
        </dgm:presLayoutVars>
      </dgm:prSet>
      <dgm:spPr/>
    </dgm:pt>
    <dgm:pt modelId="{6F10A839-DB0C-43FE-A32A-A9AC9546C3B7}" type="pres">
      <dgm:prSet presAssocID="{A56EA136-FBD4-40F8-88D3-EE58D4113323}" presName="rootConnector" presStyleLbl="node2" presStyleIdx="0" presStyleCnt="2"/>
      <dgm:spPr/>
    </dgm:pt>
    <dgm:pt modelId="{B2C6FC38-C225-4E24-8170-694E34680AE5}" type="pres">
      <dgm:prSet presAssocID="{A56EA136-FBD4-40F8-88D3-EE58D4113323}" presName="hierChild4" presStyleCnt="0"/>
      <dgm:spPr/>
    </dgm:pt>
    <dgm:pt modelId="{311E2019-00F4-4EB4-933B-A32F13AD271A}" type="pres">
      <dgm:prSet presAssocID="{A56EA136-FBD4-40F8-88D3-EE58D4113323}" presName="hierChild5" presStyleCnt="0"/>
      <dgm:spPr/>
    </dgm:pt>
    <dgm:pt modelId="{219BC1FC-785D-4FF7-AB17-13E89F997025}" type="pres">
      <dgm:prSet presAssocID="{455DAE52-7FE1-4446-BD4C-BB7F26CEF6C8}" presName="Name37" presStyleLbl="parChTrans1D2" presStyleIdx="1" presStyleCnt="2"/>
      <dgm:spPr/>
    </dgm:pt>
    <dgm:pt modelId="{16E322FA-897C-4B62-BC5A-F918DA526F11}" type="pres">
      <dgm:prSet presAssocID="{A706CCC0-1346-45ED-9829-00DBB2805168}" presName="hierRoot2" presStyleCnt="0">
        <dgm:presLayoutVars>
          <dgm:hierBranch val="init"/>
        </dgm:presLayoutVars>
      </dgm:prSet>
      <dgm:spPr/>
    </dgm:pt>
    <dgm:pt modelId="{67BDCF71-31E3-482A-B946-832885BD381E}" type="pres">
      <dgm:prSet presAssocID="{A706CCC0-1346-45ED-9829-00DBB2805168}" presName="rootComposite" presStyleCnt="0"/>
      <dgm:spPr/>
    </dgm:pt>
    <dgm:pt modelId="{BF15BC87-6F95-4B12-977E-5A22B206DB93}" type="pres">
      <dgm:prSet presAssocID="{A706CCC0-1346-45ED-9829-00DBB2805168}" presName="rootText" presStyleLbl="node2" presStyleIdx="1" presStyleCnt="2" custScaleX="82193" custScaleY="68584" custLinFactNeighborY="-15165">
        <dgm:presLayoutVars>
          <dgm:chPref val="3"/>
        </dgm:presLayoutVars>
      </dgm:prSet>
      <dgm:spPr/>
    </dgm:pt>
    <dgm:pt modelId="{E0934620-D367-45C3-BC8F-4BD6010BC23B}" type="pres">
      <dgm:prSet presAssocID="{A706CCC0-1346-45ED-9829-00DBB2805168}" presName="rootConnector" presStyleLbl="node2" presStyleIdx="1" presStyleCnt="2"/>
      <dgm:spPr/>
    </dgm:pt>
    <dgm:pt modelId="{DF989006-9D61-4310-A9E3-AABB9B1A6802}" type="pres">
      <dgm:prSet presAssocID="{A706CCC0-1346-45ED-9829-00DBB2805168}" presName="hierChild4" presStyleCnt="0"/>
      <dgm:spPr/>
    </dgm:pt>
    <dgm:pt modelId="{394467D9-FE86-4D00-B1EF-08AE6B9E1367}" type="pres">
      <dgm:prSet presAssocID="{A706CCC0-1346-45ED-9829-00DBB2805168}" presName="hierChild5" presStyleCnt="0"/>
      <dgm:spPr/>
    </dgm:pt>
    <dgm:pt modelId="{89A68660-1491-4CA4-9AE7-FE2A4CE1929A}" type="pres">
      <dgm:prSet presAssocID="{37DB7B7A-B74A-4964-B89E-FA7ECE6AF17C}" presName="hierChild3" presStyleCnt="0"/>
      <dgm:spPr/>
    </dgm:pt>
  </dgm:ptLst>
  <dgm:cxnLst>
    <dgm:cxn modelId="{4A06B80E-5893-4A3B-BA17-E324A0D03392}" type="presOf" srcId="{2C89A21B-BD75-4122-A815-43B0900A5333}" destId="{1434FB2E-59EF-4F33-863E-F7D86F1D25F4}" srcOrd="0" destOrd="0" presId="urn:microsoft.com/office/officeart/2005/8/layout/orgChart1"/>
    <dgm:cxn modelId="{A0EB1321-84C6-452D-B30F-99D31DA4B048}" type="presOf" srcId="{37DB7B7A-B74A-4964-B89E-FA7ECE6AF17C}" destId="{F9F7CAE7-C444-4D63-B8EE-D82FEEA17E7C}" srcOrd="1" destOrd="0" presId="urn:microsoft.com/office/officeart/2005/8/layout/orgChart1"/>
    <dgm:cxn modelId="{C3AE662D-A11B-404E-B56A-7BED1016297A}" type="presOf" srcId="{A706CCC0-1346-45ED-9829-00DBB2805168}" destId="{E0934620-D367-45C3-BC8F-4BD6010BC23B}" srcOrd="1" destOrd="0" presId="urn:microsoft.com/office/officeart/2005/8/layout/orgChart1"/>
    <dgm:cxn modelId="{8C879471-A47D-42D7-9793-D081BDECB5F6}" srcId="{37DB7B7A-B74A-4964-B89E-FA7ECE6AF17C}" destId="{A706CCC0-1346-45ED-9829-00DBB2805168}" srcOrd="1" destOrd="0" parTransId="{455DAE52-7FE1-4446-BD4C-BB7F26CEF6C8}" sibTransId="{13B6A4F4-BB82-4D07-867E-A6D2E2D35A1E}"/>
    <dgm:cxn modelId="{E91D0685-28D5-4567-ACCF-7B6C2CB90059}" type="presOf" srcId="{37DB7B7A-B74A-4964-B89E-FA7ECE6AF17C}" destId="{3AD0A2BB-563E-4C66-8E4B-93B2AC39108D}" srcOrd="0" destOrd="0" presId="urn:microsoft.com/office/officeart/2005/8/layout/orgChart1"/>
    <dgm:cxn modelId="{C1FFB296-50AA-45CC-B7C3-AB94A96B0E38}" type="presOf" srcId="{455DAE52-7FE1-4446-BD4C-BB7F26CEF6C8}" destId="{219BC1FC-785D-4FF7-AB17-13E89F997025}" srcOrd="0" destOrd="0" presId="urn:microsoft.com/office/officeart/2005/8/layout/orgChart1"/>
    <dgm:cxn modelId="{AB7DEAA8-4A7B-452B-B04F-0671EF890618}" srcId="{37DB7B7A-B74A-4964-B89E-FA7ECE6AF17C}" destId="{A56EA136-FBD4-40F8-88D3-EE58D4113323}" srcOrd="0" destOrd="0" parTransId="{BB544BE4-5E8B-410F-82C3-09CF649FD120}" sibTransId="{F0705F19-8505-42F5-BEA6-07D01253FDD1}"/>
    <dgm:cxn modelId="{EE1634C5-7B73-4F17-A678-582F3941AA69}" type="presOf" srcId="{BB544BE4-5E8B-410F-82C3-09CF649FD120}" destId="{5E17CB01-8C16-48FF-A2F1-593C2E7306AF}" srcOrd="0" destOrd="0" presId="urn:microsoft.com/office/officeart/2005/8/layout/orgChart1"/>
    <dgm:cxn modelId="{3AD8AAEC-9992-4AF1-ACDF-85B1D6D5B658}" type="presOf" srcId="{A706CCC0-1346-45ED-9829-00DBB2805168}" destId="{BF15BC87-6F95-4B12-977E-5A22B206DB93}" srcOrd="0" destOrd="0" presId="urn:microsoft.com/office/officeart/2005/8/layout/orgChart1"/>
    <dgm:cxn modelId="{473051F3-3137-443F-939D-772D6B7B3006}" type="presOf" srcId="{A56EA136-FBD4-40F8-88D3-EE58D4113323}" destId="{6F10A839-DB0C-43FE-A32A-A9AC9546C3B7}" srcOrd="1" destOrd="0" presId="urn:microsoft.com/office/officeart/2005/8/layout/orgChart1"/>
    <dgm:cxn modelId="{881E48F4-F702-4E8A-BE94-034B993E2685}" srcId="{2C89A21B-BD75-4122-A815-43B0900A5333}" destId="{37DB7B7A-B74A-4964-B89E-FA7ECE6AF17C}" srcOrd="0" destOrd="0" parTransId="{2ABA5C72-7DD4-478B-8447-28D82C6AA6FB}" sibTransId="{F68D746E-588C-430E-9E34-0E2437D9DE11}"/>
    <dgm:cxn modelId="{147DDEF9-3850-418D-AFA8-5D6150E10DCC}" type="presOf" srcId="{A56EA136-FBD4-40F8-88D3-EE58D4113323}" destId="{71B171FB-4699-4EDE-8AB2-FEE03E8F7657}" srcOrd="0" destOrd="0" presId="urn:microsoft.com/office/officeart/2005/8/layout/orgChart1"/>
    <dgm:cxn modelId="{2277778B-02DD-4ADF-8016-5276ACF6A7FE}" type="presParOf" srcId="{1434FB2E-59EF-4F33-863E-F7D86F1D25F4}" destId="{3628DAFC-59EE-4A93-B50B-B8BB4A0B6181}" srcOrd="0" destOrd="0" presId="urn:microsoft.com/office/officeart/2005/8/layout/orgChart1"/>
    <dgm:cxn modelId="{C138DBFB-6012-4DED-9CF8-3DA0121FB14F}" type="presParOf" srcId="{3628DAFC-59EE-4A93-B50B-B8BB4A0B6181}" destId="{9B4E8EC9-62EE-4950-B49A-5FCE75DCB768}" srcOrd="0" destOrd="0" presId="urn:microsoft.com/office/officeart/2005/8/layout/orgChart1"/>
    <dgm:cxn modelId="{12694FCF-9756-488B-8CF9-25FD727D2E16}" type="presParOf" srcId="{9B4E8EC9-62EE-4950-B49A-5FCE75DCB768}" destId="{3AD0A2BB-563E-4C66-8E4B-93B2AC39108D}" srcOrd="0" destOrd="0" presId="urn:microsoft.com/office/officeart/2005/8/layout/orgChart1"/>
    <dgm:cxn modelId="{B11F8436-0094-44CB-BE7E-16D6BD07D204}" type="presParOf" srcId="{9B4E8EC9-62EE-4950-B49A-5FCE75DCB768}" destId="{F9F7CAE7-C444-4D63-B8EE-D82FEEA17E7C}" srcOrd="1" destOrd="0" presId="urn:microsoft.com/office/officeart/2005/8/layout/orgChart1"/>
    <dgm:cxn modelId="{7F58D75B-F1C9-4797-99A3-125D55166175}" type="presParOf" srcId="{3628DAFC-59EE-4A93-B50B-B8BB4A0B6181}" destId="{B9FDDDCB-8772-46CA-9EDA-10B51A19C6ED}" srcOrd="1" destOrd="0" presId="urn:microsoft.com/office/officeart/2005/8/layout/orgChart1"/>
    <dgm:cxn modelId="{86417DC4-D2BD-42B3-A73C-1FD6DB39CF33}" type="presParOf" srcId="{B9FDDDCB-8772-46CA-9EDA-10B51A19C6ED}" destId="{5E17CB01-8C16-48FF-A2F1-593C2E7306AF}" srcOrd="0" destOrd="0" presId="urn:microsoft.com/office/officeart/2005/8/layout/orgChart1"/>
    <dgm:cxn modelId="{8C9EB6B6-8C34-476B-B312-BB3D4C53EF8B}" type="presParOf" srcId="{B9FDDDCB-8772-46CA-9EDA-10B51A19C6ED}" destId="{E4CFB324-CECF-49B3-B5FC-29A72817EBA4}" srcOrd="1" destOrd="0" presId="urn:microsoft.com/office/officeart/2005/8/layout/orgChart1"/>
    <dgm:cxn modelId="{D3859457-1E1B-41CA-948C-2BC59CAD1377}" type="presParOf" srcId="{E4CFB324-CECF-49B3-B5FC-29A72817EBA4}" destId="{68F5A6B1-CA6B-443C-894C-1721C7276588}" srcOrd="0" destOrd="0" presId="urn:microsoft.com/office/officeart/2005/8/layout/orgChart1"/>
    <dgm:cxn modelId="{78FBEFF8-D6C8-495A-8663-6CF62F0B68EF}" type="presParOf" srcId="{68F5A6B1-CA6B-443C-894C-1721C7276588}" destId="{71B171FB-4699-4EDE-8AB2-FEE03E8F7657}" srcOrd="0" destOrd="0" presId="urn:microsoft.com/office/officeart/2005/8/layout/orgChart1"/>
    <dgm:cxn modelId="{B9CB9B85-F4D2-48CD-BFF0-2DCA70A7C546}" type="presParOf" srcId="{68F5A6B1-CA6B-443C-894C-1721C7276588}" destId="{6F10A839-DB0C-43FE-A32A-A9AC9546C3B7}" srcOrd="1" destOrd="0" presId="urn:microsoft.com/office/officeart/2005/8/layout/orgChart1"/>
    <dgm:cxn modelId="{269DEAF1-C944-4837-8382-E9A87533945C}" type="presParOf" srcId="{E4CFB324-CECF-49B3-B5FC-29A72817EBA4}" destId="{B2C6FC38-C225-4E24-8170-694E34680AE5}" srcOrd="1" destOrd="0" presId="urn:microsoft.com/office/officeart/2005/8/layout/orgChart1"/>
    <dgm:cxn modelId="{90A41B62-069A-4FD8-BEDB-48E5FC9BDB1D}" type="presParOf" srcId="{E4CFB324-CECF-49B3-B5FC-29A72817EBA4}" destId="{311E2019-00F4-4EB4-933B-A32F13AD271A}" srcOrd="2" destOrd="0" presId="urn:microsoft.com/office/officeart/2005/8/layout/orgChart1"/>
    <dgm:cxn modelId="{733FEB97-A468-4AF2-95B6-159C87421A7B}" type="presParOf" srcId="{B9FDDDCB-8772-46CA-9EDA-10B51A19C6ED}" destId="{219BC1FC-785D-4FF7-AB17-13E89F997025}" srcOrd="2" destOrd="0" presId="urn:microsoft.com/office/officeart/2005/8/layout/orgChart1"/>
    <dgm:cxn modelId="{3B4F566A-7383-4DAF-9F6E-D3F2A8006C2F}" type="presParOf" srcId="{B9FDDDCB-8772-46CA-9EDA-10B51A19C6ED}" destId="{16E322FA-897C-4B62-BC5A-F918DA526F11}" srcOrd="3" destOrd="0" presId="urn:microsoft.com/office/officeart/2005/8/layout/orgChart1"/>
    <dgm:cxn modelId="{2578B608-E6D7-42C4-B01D-6CF8764606D7}" type="presParOf" srcId="{16E322FA-897C-4B62-BC5A-F918DA526F11}" destId="{67BDCF71-31E3-482A-B946-832885BD381E}" srcOrd="0" destOrd="0" presId="urn:microsoft.com/office/officeart/2005/8/layout/orgChart1"/>
    <dgm:cxn modelId="{F2F01DC1-C00D-4525-A530-5E105EC2E52D}" type="presParOf" srcId="{67BDCF71-31E3-482A-B946-832885BD381E}" destId="{BF15BC87-6F95-4B12-977E-5A22B206DB93}" srcOrd="0" destOrd="0" presId="urn:microsoft.com/office/officeart/2005/8/layout/orgChart1"/>
    <dgm:cxn modelId="{75749813-8B7E-44D5-8B56-344458FB4109}" type="presParOf" srcId="{67BDCF71-31E3-482A-B946-832885BD381E}" destId="{E0934620-D367-45C3-BC8F-4BD6010BC23B}" srcOrd="1" destOrd="0" presId="urn:microsoft.com/office/officeart/2005/8/layout/orgChart1"/>
    <dgm:cxn modelId="{A9BB2879-C1DD-4CDD-A581-D18B0BC47092}" type="presParOf" srcId="{16E322FA-897C-4B62-BC5A-F918DA526F11}" destId="{DF989006-9D61-4310-A9E3-AABB9B1A6802}" srcOrd="1" destOrd="0" presId="urn:microsoft.com/office/officeart/2005/8/layout/orgChart1"/>
    <dgm:cxn modelId="{767E935C-C2BD-435A-B924-D501961693F5}" type="presParOf" srcId="{16E322FA-897C-4B62-BC5A-F918DA526F11}" destId="{394467D9-FE86-4D00-B1EF-08AE6B9E1367}" srcOrd="2" destOrd="0" presId="urn:microsoft.com/office/officeart/2005/8/layout/orgChart1"/>
    <dgm:cxn modelId="{1C40D44E-3BEC-4E65-A45F-94A00C547DB0}" type="presParOf" srcId="{3628DAFC-59EE-4A93-B50B-B8BB4A0B6181}" destId="{89A68660-1491-4CA4-9AE7-FE2A4CE1929A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22" minVer="http://schemas.openxmlformats.org/drawingml/2006/diagram"/>
    </a:ext>
  </dgm:extLst>
</dgm:dataModel>
</file>

<file path=word/diagrams/data4.xml><?xml version="1.0" encoding="utf-8"?>
<dgm:dataModel xmlns:dgm="http://schemas.openxmlformats.org/drawingml/2006/diagram" xmlns:a="http://schemas.openxmlformats.org/drawingml/2006/main">
  <dgm:ptLst>
    <dgm:pt modelId="{9117044E-832A-4DDB-8AEC-7EE5386341E1}" type="doc">
      <dgm:prSet loTypeId="urn:microsoft.com/office/officeart/2005/8/layout/orgChart1" loCatId="hierarchy" qsTypeId="urn:microsoft.com/office/officeart/2005/8/quickstyle/simple1#4" qsCatId="simple" csTypeId="urn:microsoft.com/office/officeart/2005/8/colors/accent1_2#4" csCatId="accent1" phldr="1"/>
      <dgm:spPr/>
      <dgm:t>
        <a:bodyPr/>
        <a:lstStyle/>
        <a:p>
          <a:endParaRPr lang="en-GB"/>
        </a:p>
      </dgm:t>
    </dgm:pt>
    <dgm:pt modelId="{4815F7D8-E53A-4F11-A80A-E8694B753891}">
      <dgm:prSet phldrT="[Text]"/>
      <dgm:spPr>
        <a:xfrm>
          <a:off x="3081946" y="396481"/>
          <a:ext cx="1455222" cy="727611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Lesley Haddow</a:t>
          </a:r>
        </a:p>
        <a:p>
          <a:pPr>
            <a:buNone/>
          </a:pPr>
          <a:r>
            <a:rPr lang="en-GB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Assistant Director of HR -  Strategy/Change/Transformation</a:t>
          </a:r>
        </a:p>
      </dgm:t>
    </dgm:pt>
    <dgm:pt modelId="{064BD9A2-7F43-4C72-92FD-ED2556872ADA}" type="parTrans" cxnId="{C4796E22-175D-4A4B-8F49-3BC4CCA3A3E7}">
      <dgm:prSet/>
      <dgm:spPr/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474B9749-52CF-4E98-8D54-A1881A7E88FB}" type="sibTrans" cxnId="{C4796E22-175D-4A4B-8F49-3BC4CCA3A3E7}">
      <dgm:prSet/>
      <dgm:spPr/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0E36251C-E672-49C7-AD94-6772F2E76A26}">
      <dgm:prSet/>
      <dgm:spPr>
        <a:xfrm>
          <a:off x="513" y="1429689"/>
          <a:ext cx="1455222" cy="727611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Marissa Harris</a:t>
          </a:r>
        </a:p>
        <a:p>
          <a:pPr>
            <a:buNone/>
          </a:pPr>
          <a:r>
            <a:rPr lang="en-GB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Strategic HR Partner FMD</a:t>
          </a:r>
        </a:p>
      </dgm:t>
    </dgm:pt>
    <dgm:pt modelId="{EA202514-8B5B-4BB2-B49E-569E8C349130}" type="parTrans" cxnId="{BCAFB12C-4BE4-4510-ADAC-F5A83B17874A}">
      <dgm:prSet/>
      <dgm:spPr>
        <a:xfrm>
          <a:off x="728124" y="1124092"/>
          <a:ext cx="3081432" cy="305596"/>
        </a:xfrm>
        <a:custGeom>
          <a:avLst/>
          <a:gdLst/>
          <a:ahLst/>
          <a:cxnLst/>
          <a:rect l="0" t="0" r="0" b="0"/>
          <a:pathLst>
            <a:path>
              <a:moveTo>
                <a:pt x="3081432" y="0"/>
              </a:moveTo>
              <a:lnTo>
                <a:pt x="3081432" y="152798"/>
              </a:lnTo>
              <a:lnTo>
                <a:pt x="0" y="152798"/>
              </a:lnTo>
              <a:lnTo>
                <a:pt x="0" y="305596"/>
              </a:lnTo>
            </a:path>
          </a:pathLst>
        </a:custGeom>
        <a:noFill/>
        <a:ln w="12700" cap="flat" cmpd="sng" algn="ctr">
          <a:solidFill>
            <a:srgbClr val="5B9BD5">
              <a:shade val="6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31F822EE-B2AC-483C-8F1A-E126A083B802}" type="sibTrans" cxnId="{BCAFB12C-4BE4-4510-ADAC-F5A83B17874A}">
      <dgm:prSet/>
      <dgm:spPr/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1494D243-3300-4D6E-A26A-6E028A9566A6}">
      <dgm:prSet/>
      <dgm:spPr>
        <a:xfrm>
          <a:off x="1761332" y="1429689"/>
          <a:ext cx="1455222" cy="727611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Sam Holborn and Julie Jamgotchian</a:t>
          </a:r>
        </a:p>
        <a:p>
          <a:pPr>
            <a:buNone/>
          </a:pPr>
          <a:r>
            <a:rPr lang="en-GB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Strategic HR Partners S&amp;E</a:t>
          </a:r>
        </a:p>
      </dgm:t>
    </dgm:pt>
    <dgm:pt modelId="{912272B3-BFE1-4FA5-B52A-AF12DF395068}" type="parTrans" cxnId="{A9E69381-7C2B-4BDE-B1BA-F252A202F8B2}">
      <dgm:prSet/>
      <dgm:spPr>
        <a:xfrm>
          <a:off x="2488943" y="1124092"/>
          <a:ext cx="1320613" cy="305596"/>
        </a:xfrm>
        <a:custGeom>
          <a:avLst/>
          <a:gdLst/>
          <a:ahLst/>
          <a:cxnLst/>
          <a:rect l="0" t="0" r="0" b="0"/>
          <a:pathLst>
            <a:path>
              <a:moveTo>
                <a:pt x="1320613" y="0"/>
              </a:moveTo>
              <a:lnTo>
                <a:pt x="1320613" y="152798"/>
              </a:lnTo>
              <a:lnTo>
                <a:pt x="0" y="152798"/>
              </a:lnTo>
              <a:lnTo>
                <a:pt x="0" y="305596"/>
              </a:lnTo>
            </a:path>
          </a:pathLst>
        </a:custGeom>
        <a:noFill/>
        <a:ln w="12700" cap="flat" cmpd="sng" algn="ctr">
          <a:solidFill>
            <a:srgbClr val="5B9BD5">
              <a:shade val="6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88DD4FC9-B0F6-41B8-A12C-0E40072D7097}" type="sibTrans" cxnId="{A9E69381-7C2B-4BDE-B1BA-F252A202F8B2}">
      <dgm:prSet/>
      <dgm:spPr/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C8852C9C-0606-4070-9A66-F9D24A81510E}">
      <dgm:prSet/>
      <dgm:spPr>
        <a:xfrm>
          <a:off x="3522151" y="1429689"/>
          <a:ext cx="1455222" cy="727611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Leonie Malvo</a:t>
          </a:r>
        </a:p>
        <a:p>
          <a:pPr>
            <a:buNone/>
          </a:pPr>
          <a:r>
            <a:rPr lang="en-GB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Strategic HR Partner HSS</a:t>
          </a:r>
        </a:p>
      </dgm:t>
    </dgm:pt>
    <dgm:pt modelId="{CBBEBC3B-7875-44D8-89CB-210E31488279}" type="parTrans" cxnId="{BA3B90DC-5311-45EA-BC0E-64438F1B94CB}">
      <dgm:prSet/>
      <dgm:spPr>
        <a:xfrm>
          <a:off x="3809557" y="1124092"/>
          <a:ext cx="440204" cy="30559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2798"/>
              </a:lnTo>
              <a:lnTo>
                <a:pt x="440204" y="152798"/>
              </a:lnTo>
              <a:lnTo>
                <a:pt x="440204" y="305596"/>
              </a:lnTo>
            </a:path>
          </a:pathLst>
        </a:custGeom>
        <a:noFill/>
        <a:ln w="12700" cap="flat" cmpd="sng" algn="ctr">
          <a:solidFill>
            <a:srgbClr val="5B9BD5">
              <a:shade val="6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590879D0-7746-417E-980D-E175EFE6E67F}" type="sibTrans" cxnId="{BA3B90DC-5311-45EA-BC0E-64438F1B94CB}">
      <dgm:prSet/>
      <dgm:spPr/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E468AD17-3482-422A-936D-D53A1E37D85C}">
      <dgm:prSet/>
      <dgm:spPr>
        <a:xfrm>
          <a:off x="6163379" y="1429689"/>
          <a:ext cx="1455222" cy="727611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Sheila Collins</a:t>
          </a:r>
        </a:p>
        <a:p>
          <a:pPr>
            <a:buNone/>
          </a:pPr>
          <a:r>
            <a:rPr lang="en-GB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HR Strategic Transformation Partner</a:t>
          </a:r>
        </a:p>
      </dgm:t>
    </dgm:pt>
    <dgm:pt modelId="{B8841C68-09DB-4993-A70F-D8EF814B0A7A}" type="parTrans" cxnId="{D7D3EFA5-E940-4980-AB0C-1F54E7015F31}">
      <dgm:prSet/>
      <dgm:spPr>
        <a:xfrm>
          <a:off x="3809557" y="1124092"/>
          <a:ext cx="3081432" cy="30559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2798"/>
              </a:lnTo>
              <a:lnTo>
                <a:pt x="3081432" y="152798"/>
              </a:lnTo>
              <a:lnTo>
                <a:pt x="3081432" y="305596"/>
              </a:lnTo>
            </a:path>
          </a:pathLst>
        </a:custGeom>
        <a:noFill/>
        <a:ln w="12700" cap="flat" cmpd="sng" algn="ctr">
          <a:solidFill>
            <a:srgbClr val="5B9BD5">
              <a:shade val="6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24CF920E-6FE2-4DBC-8694-6C6B01020CA9}" type="sibTrans" cxnId="{D7D3EFA5-E940-4980-AB0C-1F54E7015F31}">
      <dgm:prSet/>
      <dgm:spPr/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CA50F99D-CC27-42F8-BE5C-CDB7B9D7A49A}">
      <dgm:prSet/>
      <dgm:spPr>
        <a:xfrm>
          <a:off x="513" y="2462896"/>
          <a:ext cx="1455222" cy="727611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Esiri Onojaife</a:t>
          </a:r>
        </a:p>
        <a:p>
          <a:pPr>
            <a:buNone/>
          </a:pPr>
          <a:r>
            <a:rPr lang="en-GB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ER Manager FMD</a:t>
          </a:r>
        </a:p>
      </dgm:t>
    </dgm:pt>
    <dgm:pt modelId="{39E56978-5901-47CF-ABDC-D264372C99B0}" type="parTrans" cxnId="{0C03E587-EC0B-49E7-AE1C-DB9CD032F4D6}">
      <dgm:prSet/>
      <dgm:spPr>
        <a:xfrm>
          <a:off x="682404" y="2157300"/>
          <a:ext cx="91440" cy="30559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05596"/>
              </a:lnTo>
            </a:path>
          </a:pathLst>
        </a:custGeom>
        <a:noFill/>
        <a:ln w="12700" cap="flat" cmpd="sng" algn="ctr">
          <a:solidFill>
            <a:srgbClr val="5B9BD5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ECFDAC46-F6E8-4475-8C65-5B704246BE36}" type="sibTrans" cxnId="{0C03E587-EC0B-49E7-AE1C-DB9CD032F4D6}">
      <dgm:prSet/>
      <dgm:spPr/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F7D07C15-1769-4ACB-B1D9-B9EBA78638EE}">
      <dgm:prSet/>
      <dgm:spPr>
        <a:xfrm>
          <a:off x="364319" y="3496104"/>
          <a:ext cx="1455222" cy="727611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b="1"/>
            <a:t>Priyankha Elango</a:t>
          </a:r>
          <a:endParaRPr lang="en-GB" b="1">
            <a:solidFill>
              <a:sysClr val="window" lastClr="FFFFFF"/>
            </a:solidFill>
            <a:latin typeface="Calibri" panose="020F0502020204030204"/>
            <a:ea typeface="+mn-ea"/>
            <a:cs typeface="+mn-cs"/>
          </a:endParaRPr>
        </a:p>
        <a:p>
          <a:pPr>
            <a:buNone/>
          </a:pPr>
          <a:r>
            <a:rPr lang="en-GB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ER Adviser FMD</a:t>
          </a:r>
        </a:p>
      </dgm:t>
    </dgm:pt>
    <dgm:pt modelId="{C53D73A0-991B-4C86-A516-86AD739DB872}" type="parTrans" cxnId="{9AA05F1A-5264-44ED-B9FA-1620DE09A632}">
      <dgm:prSet/>
      <dgm:spPr>
        <a:xfrm>
          <a:off x="146036" y="3190508"/>
          <a:ext cx="218283" cy="66940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69402"/>
              </a:lnTo>
              <a:lnTo>
                <a:pt x="218283" y="669402"/>
              </a:lnTo>
            </a:path>
          </a:pathLst>
        </a:custGeom>
        <a:noFill/>
        <a:ln w="12700" cap="flat" cmpd="sng" algn="ctr">
          <a:solidFill>
            <a:srgbClr val="5B9BD5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9CE74AC0-B54A-45DE-A81E-2D2FD0036327}" type="sibTrans" cxnId="{9AA05F1A-5264-44ED-B9FA-1620DE09A632}">
      <dgm:prSet/>
      <dgm:spPr/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592285F5-407E-4360-9A6C-CA9528A34F92}">
      <dgm:prSet/>
      <dgm:spPr>
        <a:xfrm>
          <a:off x="1761332" y="2462896"/>
          <a:ext cx="1455222" cy="727611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Sinat Akindele</a:t>
          </a:r>
        </a:p>
        <a:p>
          <a:pPr>
            <a:buNone/>
          </a:pPr>
          <a:r>
            <a:rPr lang="en-GB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ER Manager S&amp;E</a:t>
          </a:r>
        </a:p>
      </dgm:t>
    </dgm:pt>
    <dgm:pt modelId="{5E529AFA-2EE8-4D62-82FA-9A41D6DAEE03}" type="parTrans" cxnId="{20385EA5-FA63-4820-B8EB-F1AF8FA674FF}">
      <dgm:prSet/>
      <dgm:spPr>
        <a:xfrm>
          <a:off x="2443223" y="2157300"/>
          <a:ext cx="91440" cy="30559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05596"/>
              </a:lnTo>
            </a:path>
          </a:pathLst>
        </a:custGeom>
        <a:noFill/>
        <a:ln w="12700" cap="flat" cmpd="sng" algn="ctr">
          <a:solidFill>
            <a:srgbClr val="5B9BD5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604AEF17-843D-40B8-82D7-1E9CE735AC65}" type="sibTrans" cxnId="{20385EA5-FA63-4820-B8EB-F1AF8FA674FF}">
      <dgm:prSet/>
      <dgm:spPr/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2A1DF9FF-6174-48AD-A859-6DB1B0B1AD71}">
      <dgm:prSet/>
      <dgm:spPr>
        <a:xfrm>
          <a:off x="2125138" y="3496104"/>
          <a:ext cx="1455222" cy="727611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Jessica Rehinsi</a:t>
          </a:r>
        </a:p>
        <a:p>
          <a:pPr>
            <a:buNone/>
          </a:pPr>
          <a:r>
            <a:rPr lang="en-GB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ER Adviser S&amp;E</a:t>
          </a:r>
        </a:p>
      </dgm:t>
    </dgm:pt>
    <dgm:pt modelId="{C7B30DF1-A4E2-4357-891C-6140CFEBE72F}" type="parTrans" cxnId="{B24784C8-73FC-47F1-A760-D6BEA7C0EAAF}">
      <dgm:prSet/>
      <dgm:spPr>
        <a:xfrm>
          <a:off x="1906854" y="3190508"/>
          <a:ext cx="218283" cy="66940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69402"/>
              </a:lnTo>
              <a:lnTo>
                <a:pt x="218283" y="669402"/>
              </a:lnTo>
            </a:path>
          </a:pathLst>
        </a:custGeom>
        <a:noFill/>
        <a:ln w="12700" cap="flat" cmpd="sng" algn="ctr">
          <a:solidFill>
            <a:srgbClr val="5B9BD5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E3B34E2C-622E-4308-8228-060D2A2D136E}" type="sibTrans" cxnId="{B24784C8-73FC-47F1-A760-D6BEA7C0EAAF}">
      <dgm:prSet/>
      <dgm:spPr/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C8ED822C-076A-479A-9B86-AE59FEA8DA7E}">
      <dgm:prSet/>
      <dgm:spPr>
        <a:xfrm>
          <a:off x="3522151" y="2462896"/>
          <a:ext cx="1455222" cy="727611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Anahita Daruwala</a:t>
          </a:r>
        </a:p>
        <a:p>
          <a:pPr>
            <a:buNone/>
          </a:pPr>
          <a:r>
            <a:rPr lang="en-GB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ER Manager HSS</a:t>
          </a:r>
        </a:p>
      </dgm:t>
    </dgm:pt>
    <dgm:pt modelId="{E120CFD6-9D3B-44E4-A6FB-B8C61C3132FD}" type="parTrans" cxnId="{15F92DE0-C5B7-4D25-ACED-FEB01194426E}">
      <dgm:prSet/>
      <dgm:spPr>
        <a:xfrm>
          <a:off x="4204042" y="2157300"/>
          <a:ext cx="91440" cy="30559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05596"/>
              </a:lnTo>
            </a:path>
          </a:pathLst>
        </a:custGeom>
        <a:noFill/>
        <a:ln w="12700" cap="flat" cmpd="sng" algn="ctr">
          <a:solidFill>
            <a:srgbClr val="5B9BD5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4236B3EA-75B9-47F8-8D07-B6460D3D77E4}" type="sibTrans" cxnId="{15F92DE0-C5B7-4D25-ACED-FEB01194426E}">
      <dgm:prSet/>
      <dgm:spPr/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7C6DCF20-BF35-417B-8783-13B4AD6417BB}">
      <dgm:prSet/>
      <dgm:spPr>
        <a:xfrm>
          <a:off x="3885956" y="3496104"/>
          <a:ext cx="1455222" cy="727611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Rebecca Allen</a:t>
          </a:r>
        </a:p>
        <a:p>
          <a:pPr>
            <a:buNone/>
          </a:pPr>
          <a:r>
            <a:rPr lang="en-GB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ER Adviser HSS</a:t>
          </a:r>
        </a:p>
      </dgm:t>
    </dgm:pt>
    <dgm:pt modelId="{F7D3C401-02EC-48A1-B334-AA1724C9E5AE}" type="parTrans" cxnId="{9FCC7196-12F9-4BE4-AE7F-3240D00604F6}">
      <dgm:prSet/>
      <dgm:spPr>
        <a:xfrm>
          <a:off x="3667673" y="3190508"/>
          <a:ext cx="218283" cy="66940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69402"/>
              </a:lnTo>
              <a:lnTo>
                <a:pt x="218283" y="669402"/>
              </a:lnTo>
            </a:path>
          </a:pathLst>
        </a:custGeom>
        <a:noFill/>
        <a:ln w="12700" cap="flat" cmpd="sng" algn="ctr">
          <a:solidFill>
            <a:srgbClr val="5B9BD5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57D8507B-3ABD-4E2E-9B4C-46E5AD7F44D2}" type="sibTrans" cxnId="{9FCC7196-12F9-4BE4-AE7F-3240D00604F6}">
      <dgm:prSet/>
      <dgm:spPr/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E97F4451-BB1A-4772-A1E3-4261CAC09DF4}" type="asst">
      <dgm:prSet phldrT="[Text]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r>
            <a:rPr lang="en-GB" b="1"/>
            <a:t>Katia Bejar Aylas</a:t>
          </a:r>
        </a:p>
        <a:p>
          <a:r>
            <a:rPr lang="en-GB" b="1">
              <a:solidFill>
                <a:schemeClr val="bg2">
                  <a:lumMod val="90000"/>
                </a:schemeClr>
              </a:solidFill>
            </a:rPr>
            <a:t>HR Transformation Adviser</a:t>
          </a:r>
        </a:p>
      </dgm:t>
    </dgm:pt>
    <dgm:pt modelId="{A5C82166-B9E1-4D08-A75A-7FAD23F24D4B}" type="parTrans" cxnId="{926FCA0C-9734-4F12-8EA2-603205C324DD}">
      <dgm:prSet/>
      <dgm:spPr>
        <a:ln>
          <a:solidFill>
            <a:schemeClr val="tx2">
              <a:lumMod val="50000"/>
              <a:lumOff val="50000"/>
            </a:schemeClr>
          </a:solidFill>
        </a:ln>
      </dgm:spPr>
      <dgm:t>
        <a:bodyPr/>
        <a:lstStyle/>
        <a:p>
          <a:endParaRPr lang="en-GB"/>
        </a:p>
      </dgm:t>
    </dgm:pt>
    <dgm:pt modelId="{B1006BCB-8204-46D2-9865-68330230C2FF}" type="sibTrans" cxnId="{926FCA0C-9734-4F12-8EA2-603205C324DD}">
      <dgm:prSet/>
      <dgm:spPr/>
      <dgm:t>
        <a:bodyPr/>
        <a:lstStyle/>
        <a:p>
          <a:endParaRPr lang="en-GB"/>
        </a:p>
      </dgm:t>
    </dgm:pt>
    <dgm:pt modelId="{9FE4208E-5FE2-4B4A-8C30-EB946E7B4335}">
      <dgm:prSet phldrT="[Text]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r>
            <a:rPr lang="en-GB" b="1"/>
            <a:t>Vinu Bhudia</a:t>
          </a:r>
        </a:p>
        <a:p>
          <a:r>
            <a:rPr lang="en-GB" b="1">
              <a:solidFill>
                <a:schemeClr val="bg2">
                  <a:lumMod val="90000"/>
                </a:schemeClr>
              </a:solidFill>
            </a:rPr>
            <a:t>ER Manager PS</a:t>
          </a:r>
        </a:p>
      </dgm:t>
    </dgm:pt>
    <dgm:pt modelId="{CEB58153-0517-4D9A-8492-FFA0157A4AAB}" type="parTrans" cxnId="{3AE50ED7-8E29-46F6-AB6F-3B362120C2CB}">
      <dgm:prSet/>
      <dgm:spPr>
        <a:ln>
          <a:solidFill>
            <a:schemeClr val="tx2">
              <a:lumMod val="50000"/>
              <a:lumOff val="50000"/>
            </a:schemeClr>
          </a:solidFill>
        </a:ln>
      </dgm:spPr>
      <dgm:t>
        <a:bodyPr/>
        <a:lstStyle/>
        <a:p>
          <a:endParaRPr lang="en-GB"/>
        </a:p>
      </dgm:t>
    </dgm:pt>
    <dgm:pt modelId="{7B4DCE68-82EE-46DA-8BE8-DE56B65A1355}" type="sibTrans" cxnId="{3AE50ED7-8E29-46F6-AB6F-3B362120C2CB}">
      <dgm:prSet/>
      <dgm:spPr/>
      <dgm:t>
        <a:bodyPr/>
        <a:lstStyle/>
        <a:p>
          <a:endParaRPr lang="en-GB"/>
        </a:p>
      </dgm:t>
    </dgm:pt>
    <dgm:pt modelId="{0627A359-A421-4302-859B-ECB86A0133B1}">
      <dgm:prSet phldrT="[Text]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r>
            <a:rPr lang="en-GB" b="1"/>
            <a:t>Robishia Temple</a:t>
          </a:r>
        </a:p>
        <a:p>
          <a:r>
            <a:rPr lang="en-GB" b="1">
              <a:solidFill>
                <a:schemeClr val="bg2">
                  <a:lumMod val="90000"/>
                </a:schemeClr>
              </a:solidFill>
            </a:rPr>
            <a:t>Senior ER Adviser EAF &amp; IT</a:t>
          </a:r>
        </a:p>
      </dgm:t>
    </dgm:pt>
    <dgm:pt modelId="{C7B7599B-7972-469E-822A-4710FDD692CD}" type="parTrans" cxnId="{4EA48858-11A7-41A6-8113-5133A32E7F19}">
      <dgm:prSet/>
      <dgm:spPr>
        <a:ln>
          <a:solidFill>
            <a:schemeClr val="tx2">
              <a:lumMod val="50000"/>
              <a:lumOff val="50000"/>
            </a:schemeClr>
          </a:solidFill>
        </a:ln>
      </dgm:spPr>
      <dgm:t>
        <a:bodyPr/>
        <a:lstStyle/>
        <a:p>
          <a:endParaRPr lang="en-GB"/>
        </a:p>
      </dgm:t>
    </dgm:pt>
    <dgm:pt modelId="{DD3F93C3-25A1-4188-ABE8-66A66DCB688D}" type="sibTrans" cxnId="{4EA48858-11A7-41A6-8113-5133A32E7F19}">
      <dgm:prSet/>
      <dgm:spPr/>
      <dgm:t>
        <a:bodyPr/>
        <a:lstStyle/>
        <a:p>
          <a:endParaRPr lang="en-GB"/>
        </a:p>
      </dgm:t>
    </dgm:pt>
    <dgm:pt modelId="{6549DF7B-357D-438D-B5BB-E830EE2C7DC6}">
      <dgm:prSet phldrT="[Text]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r>
            <a:rPr lang="en-GB" b="1"/>
            <a:t>VACANT</a:t>
          </a:r>
        </a:p>
        <a:p>
          <a:r>
            <a:rPr lang="en-GB" b="1">
              <a:solidFill>
                <a:schemeClr val="bg2">
                  <a:lumMod val="90000"/>
                </a:schemeClr>
              </a:solidFill>
            </a:rPr>
            <a:t>ER Adviser PS</a:t>
          </a:r>
        </a:p>
      </dgm:t>
    </dgm:pt>
    <dgm:pt modelId="{5F10A5F1-33DD-4E91-AEA7-AB6599801C9C}" type="parTrans" cxnId="{2B2AADED-9F7C-41DE-95D6-AA5B8840115B}">
      <dgm:prSet/>
      <dgm:spPr>
        <a:ln>
          <a:solidFill>
            <a:schemeClr val="tx2">
              <a:lumMod val="50000"/>
              <a:lumOff val="50000"/>
            </a:schemeClr>
          </a:solidFill>
        </a:ln>
      </dgm:spPr>
      <dgm:t>
        <a:bodyPr/>
        <a:lstStyle/>
        <a:p>
          <a:endParaRPr lang="en-GB"/>
        </a:p>
      </dgm:t>
    </dgm:pt>
    <dgm:pt modelId="{9BD80489-F5FC-4DF0-946E-A89423377173}" type="sibTrans" cxnId="{2B2AADED-9F7C-41DE-95D6-AA5B8840115B}">
      <dgm:prSet/>
      <dgm:spPr/>
      <dgm:t>
        <a:bodyPr/>
        <a:lstStyle/>
        <a:p>
          <a:endParaRPr lang="en-GB"/>
        </a:p>
      </dgm:t>
    </dgm:pt>
    <dgm:pt modelId="{B5FD965B-18C4-4B0A-AC00-1B3572F41E3A}" type="pres">
      <dgm:prSet presAssocID="{9117044E-832A-4DDB-8AEC-7EE5386341E1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A1CA49E6-BF89-438B-B9B5-FD220B83A89E}" type="pres">
      <dgm:prSet presAssocID="{4815F7D8-E53A-4F11-A80A-E8694B753891}" presName="hierRoot1" presStyleCnt="0">
        <dgm:presLayoutVars>
          <dgm:hierBranch val="init"/>
        </dgm:presLayoutVars>
      </dgm:prSet>
      <dgm:spPr/>
    </dgm:pt>
    <dgm:pt modelId="{97E89A04-3BED-4258-99E5-15D708096B14}" type="pres">
      <dgm:prSet presAssocID="{4815F7D8-E53A-4F11-A80A-E8694B753891}" presName="rootComposite1" presStyleCnt="0"/>
      <dgm:spPr/>
    </dgm:pt>
    <dgm:pt modelId="{C314C862-DA82-4893-924C-169262E9A2EC}" type="pres">
      <dgm:prSet presAssocID="{4815F7D8-E53A-4F11-A80A-E8694B753891}" presName="rootText1" presStyleLbl="node0" presStyleIdx="0" presStyleCnt="1">
        <dgm:presLayoutVars>
          <dgm:chPref val="3"/>
        </dgm:presLayoutVars>
      </dgm:prSet>
      <dgm:spPr/>
    </dgm:pt>
    <dgm:pt modelId="{E72EF628-C30C-4E72-98F0-DD091C85F12F}" type="pres">
      <dgm:prSet presAssocID="{4815F7D8-E53A-4F11-A80A-E8694B753891}" presName="rootConnector1" presStyleLbl="node1" presStyleIdx="0" presStyleCnt="0"/>
      <dgm:spPr/>
    </dgm:pt>
    <dgm:pt modelId="{687852EF-AA53-4830-9A68-73B8FC8BC478}" type="pres">
      <dgm:prSet presAssocID="{4815F7D8-E53A-4F11-A80A-E8694B753891}" presName="hierChild2" presStyleCnt="0"/>
      <dgm:spPr/>
    </dgm:pt>
    <dgm:pt modelId="{B8892F08-1C6C-4B78-B408-D69191F91FA1}" type="pres">
      <dgm:prSet presAssocID="{EA202514-8B5B-4BB2-B49E-569E8C349130}" presName="Name37" presStyleLbl="parChTrans1D2" presStyleIdx="0" presStyleCnt="4"/>
      <dgm:spPr/>
    </dgm:pt>
    <dgm:pt modelId="{822B0285-6633-4B20-B5D7-EEAFE9376758}" type="pres">
      <dgm:prSet presAssocID="{0E36251C-E672-49C7-AD94-6772F2E76A26}" presName="hierRoot2" presStyleCnt="0">
        <dgm:presLayoutVars>
          <dgm:hierBranch val="init"/>
        </dgm:presLayoutVars>
      </dgm:prSet>
      <dgm:spPr/>
    </dgm:pt>
    <dgm:pt modelId="{49C56115-69F9-416D-8E5C-6BFFF6449B10}" type="pres">
      <dgm:prSet presAssocID="{0E36251C-E672-49C7-AD94-6772F2E76A26}" presName="rootComposite" presStyleCnt="0"/>
      <dgm:spPr/>
    </dgm:pt>
    <dgm:pt modelId="{2E563329-827A-4AF8-8061-56C33955F984}" type="pres">
      <dgm:prSet presAssocID="{0E36251C-E672-49C7-AD94-6772F2E76A26}" presName="rootText" presStyleLbl="node2" presStyleIdx="0" presStyleCnt="4">
        <dgm:presLayoutVars>
          <dgm:chPref val="3"/>
        </dgm:presLayoutVars>
      </dgm:prSet>
      <dgm:spPr/>
    </dgm:pt>
    <dgm:pt modelId="{1E043DBF-9C9A-402B-842A-8113C03B3CB4}" type="pres">
      <dgm:prSet presAssocID="{0E36251C-E672-49C7-AD94-6772F2E76A26}" presName="rootConnector" presStyleLbl="node2" presStyleIdx="0" presStyleCnt="4"/>
      <dgm:spPr/>
    </dgm:pt>
    <dgm:pt modelId="{89D4D1B7-3240-44E1-84D8-2C3B1EED71FD}" type="pres">
      <dgm:prSet presAssocID="{0E36251C-E672-49C7-AD94-6772F2E76A26}" presName="hierChild4" presStyleCnt="0"/>
      <dgm:spPr/>
    </dgm:pt>
    <dgm:pt modelId="{03308B3E-6D45-427F-9AC4-433B84203526}" type="pres">
      <dgm:prSet presAssocID="{39E56978-5901-47CF-ABDC-D264372C99B0}" presName="Name37" presStyleLbl="parChTrans1D3" presStyleIdx="0" presStyleCnt="5"/>
      <dgm:spPr/>
    </dgm:pt>
    <dgm:pt modelId="{5865CF11-EC8B-4A4E-AD4F-4C88F3EC0999}" type="pres">
      <dgm:prSet presAssocID="{CA50F99D-CC27-42F8-BE5C-CDB7B9D7A49A}" presName="hierRoot2" presStyleCnt="0">
        <dgm:presLayoutVars>
          <dgm:hierBranch val="init"/>
        </dgm:presLayoutVars>
      </dgm:prSet>
      <dgm:spPr/>
    </dgm:pt>
    <dgm:pt modelId="{A008051F-2B89-41F1-A1D4-E5FD7F8C7A7E}" type="pres">
      <dgm:prSet presAssocID="{CA50F99D-CC27-42F8-BE5C-CDB7B9D7A49A}" presName="rootComposite" presStyleCnt="0"/>
      <dgm:spPr/>
    </dgm:pt>
    <dgm:pt modelId="{8183D35B-F5D8-43B8-90C6-34140B5D414F}" type="pres">
      <dgm:prSet presAssocID="{CA50F99D-CC27-42F8-BE5C-CDB7B9D7A49A}" presName="rootText" presStyleLbl="node3" presStyleIdx="0" presStyleCnt="4">
        <dgm:presLayoutVars>
          <dgm:chPref val="3"/>
        </dgm:presLayoutVars>
      </dgm:prSet>
      <dgm:spPr/>
    </dgm:pt>
    <dgm:pt modelId="{11E96E7A-0787-45D4-85C3-15CA63E283D2}" type="pres">
      <dgm:prSet presAssocID="{CA50F99D-CC27-42F8-BE5C-CDB7B9D7A49A}" presName="rootConnector" presStyleLbl="node3" presStyleIdx="0" presStyleCnt="4"/>
      <dgm:spPr/>
    </dgm:pt>
    <dgm:pt modelId="{C5A49FF1-EE66-438E-954C-C781C42B87D2}" type="pres">
      <dgm:prSet presAssocID="{CA50F99D-CC27-42F8-BE5C-CDB7B9D7A49A}" presName="hierChild4" presStyleCnt="0"/>
      <dgm:spPr/>
    </dgm:pt>
    <dgm:pt modelId="{EA8FA734-7996-4491-BEF3-082ADFDCC513}" type="pres">
      <dgm:prSet presAssocID="{C53D73A0-991B-4C86-A516-86AD739DB872}" presName="Name37" presStyleLbl="parChTrans1D4" presStyleIdx="0" presStyleCnt="5"/>
      <dgm:spPr/>
    </dgm:pt>
    <dgm:pt modelId="{15D37985-AB47-4D87-BB04-96D034AC03F2}" type="pres">
      <dgm:prSet presAssocID="{F7D07C15-1769-4ACB-B1D9-B9EBA78638EE}" presName="hierRoot2" presStyleCnt="0">
        <dgm:presLayoutVars>
          <dgm:hierBranch val="init"/>
        </dgm:presLayoutVars>
      </dgm:prSet>
      <dgm:spPr/>
    </dgm:pt>
    <dgm:pt modelId="{35517041-A7D3-4AA3-BB29-A3B9305B5377}" type="pres">
      <dgm:prSet presAssocID="{F7D07C15-1769-4ACB-B1D9-B9EBA78638EE}" presName="rootComposite" presStyleCnt="0"/>
      <dgm:spPr/>
    </dgm:pt>
    <dgm:pt modelId="{8CF2D631-BAAD-480E-B9F2-44224914F5AD}" type="pres">
      <dgm:prSet presAssocID="{F7D07C15-1769-4ACB-B1D9-B9EBA78638EE}" presName="rootText" presStyleLbl="node4" presStyleIdx="0" presStyleCnt="5">
        <dgm:presLayoutVars>
          <dgm:chPref val="3"/>
        </dgm:presLayoutVars>
      </dgm:prSet>
      <dgm:spPr/>
    </dgm:pt>
    <dgm:pt modelId="{C9D27E14-F5E3-4589-8C7F-8DD3A1E4F465}" type="pres">
      <dgm:prSet presAssocID="{F7D07C15-1769-4ACB-B1D9-B9EBA78638EE}" presName="rootConnector" presStyleLbl="node4" presStyleIdx="0" presStyleCnt="5"/>
      <dgm:spPr/>
    </dgm:pt>
    <dgm:pt modelId="{0FD3E68A-2DA5-4A36-A1DD-2184BA7D8643}" type="pres">
      <dgm:prSet presAssocID="{F7D07C15-1769-4ACB-B1D9-B9EBA78638EE}" presName="hierChild4" presStyleCnt="0"/>
      <dgm:spPr/>
    </dgm:pt>
    <dgm:pt modelId="{B2EE21AD-7620-4DCA-BC06-CFB7F60EB020}" type="pres">
      <dgm:prSet presAssocID="{F7D07C15-1769-4ACB-B1D9-B9EBA78638EE}" presName="hierChild5" presStyleCnt="0"/>
      <dgm:spPr/>
    </dgm:pt>
    <dgm:pt modelId="{F4907DFB-5B5B-417C-BAD8-CA3FC68C0FA6}" type="pres">
      <dgm:prSet presAssocID="{CA50F99D-CC27-42F8-BE5C-CDB7B9D7A49A}" presName="hierChild5" presStyleCnt="0"/>
      <dgm:spPr/>
    </dgm:pt>
    <dgm:pt modelId="{E531390B-5D65-4E9E-A082-6EB860BA7DDF}" type="pres">
      <dgm:prSet presAssocID="{0E36251C-E672-49C7-AD94-6772F2E76A26}" presName="hierChild5" presStyleCnt="0"/>
      <dgm:spPr/>
    </dgm:pt>
    <dgm:pt modelId="{5C063746-5F41-422E-A511-A9C8AF4E2614}" type="pres">
      <dgm:prSet presAssocID="{912272B3-BFE1-4FA5-B52A-AF12DF395068}" presName="Name37" presStyleLbl="parChTrans1D2" presStyleIdx="1" presStyleCnt="4"/>
      <dgm:spPr/>
    </dgm:pt>
    <dgm:pt modelId="{304A3F9D-6174-4751-A9AF-7AB5A64B7327}" type="pres">
      <dgm:prSet presAssocID="{1494D243-3300-4D6E-A26A-6E028A9566A6}" presName="hierRoot2" presStyleCnt="0">
        <dgm:presLayoutVars>
          <dgm:hierBranch val="init"/>
        </dgm:presLayoutVars>
      </dgm:prSet>
      <dgm:spPr/>
    </dgm:pt>
    <dgm:pt modelId="{88E27667-6633-408C-BB82-004BC5CC97A1}" type="pres">
      <dgm:prSet presAssocID="{1494D243-3300-4D6E-A26A-6E028A9566A6}" presName="rootComposite" presStyleCnt="0"/>
      <dgm:spPr/>
    </dgm:pt>
    <dgm:pt modelId="{4BDDFFB9-C41F-4D60-996F-851AC6BF6B75}" type="pres">
      <dgm:prSet presAssocID="{1494D243-3300-4D6E-A26A-6E028A9566A6}" presName="rootText" presStyleLbl="node2" presStyleIdx="1" presStyleCnt="4">
        <dgm:presLayoutVars>
          <dgm:chPref val="3"/>
        </dgm:presLayoutVars>
      </dgm:prSet>
      <dgm:spPr/>
    </dgm:pt>
    <dgm:pt modelId="{3A2B8ACA-8528-44E3-8F9B-1EA2A1F3CB1A}" type="pres">
      <dgm:prSet presAssocID="{1494D243-3300-4D6E-A26A-6E028A9566A6}" presName="rootConnector" presStyleLbl="node2" presStyleIdx="1" presStyleCnt="4"/>
      <dgm:spPr/>
    </dgm:pt>
    <dgm:pt modelId="{C10D828F-A1A3-4813-876F-D2E3AC811E64}" type="pres">
      <dgm:prSet presAssocID="{1494D243-3300-4D6E-A26A-6E028A9566A6}" presName="hierChild4" presStyleCnt="0"/>
      <dgm:spPr/>
    </dgm:pt>
    <dgm:pt modelId="{A131D512-C80B-4BFD-8251-22BA6FE65D37}" type="pres">
      <dgm:prSet presAssocID="{5E529AFA-2EE8-4D62-82FA-9A41D6DAEE03}" presName="Name37" presStyleLbl="parChTrans1D3" presStyleIdx="1" presStyleCnt="5"/>
      <dgm:spPr/>
    </dgm:pt>
    <dgm:pt modelId="{325F156C-524E-4B0A-B560-C0E92FB71D12}" type="pres">
      <dgm:prSet presAssocID="{592285F5-407E-4360-9A6C-CA9528A34F92}" presName="hierRoot2" presStyleCnt="0">
        <dgm:presLayoutVars>
          <dgm:hierBranch val="init"/>
        </dgm:presLayoutVars>
      </dgm:prSet>
      <dgm:spPr/>
    </dgm:pt>
    <dgm:pt modelId="{07C9D45A-8687-42D7-A940-A8239F66BBE8}" type="pres">
      <dgm:prSet presAssocID="{592285F5-407E-4360-9A6C-CA9528A34F92}" presName="rootComposite" presStyleCnt="0"/>
      <dgm:spPr/>
    </dgm:pt>
    <dgm:pt modelId="{61D7BF0B-5A47-4D75-8AD2-072F78AC4914}" type="pres">
      <dgm:prSet presAssocID="{592285F5-407E-4360-9A6C-CA9528A34F92}" presName="rootText" presStyleLbl="node3" presStyleIdx="1" presStyleCnt="4">
        <dgm:presLayoutVars>
          <dgm:chPref val="3"/>
        </dgm:presLayoutVars>
      </dgm:prSet>
      <dgm:spPr/>
    </dgm:pt>
    <dgm:pt modelId="{B25759AC-7D45-4510-81A6-3AE1F510904C}" type="pres">
      <dgm:prSet presAssocID="{592285F5-407E-4360-9A6C-CA9528A34F92}" presName="rootConnector" presStyleLbl="node3" presStyleIdx="1" presStyleCnt="4"/>
      <dgm:spPr/>
    </dgm:pt>
    <dgm:pt modelId="{A2368402-7764-40D2-B722-5D0CEDB204DD}" type="pres">
      <dgm:prSet presAssocID="{592285F5-407E-4360-9A6C-CA9528A34F92}" presName="hierChild4" presStyleCnt="0"/>
      <dgm:spPr/>
    </dgm:pt>
    <dgm:pt modelId="{C568C62C-3EE0-4946-83BD-0AE65AE5C947}" type="pres">
      <dgm:prSet presAssocID="{C7B30DF1-A4E2-4357-891C-6140CFEBE72F}" presName="Name37" presStyleLbl="parChTrans1D4" presStyleIdx="1" presStyleCnt="5"/>
      <dgm:spPr/>
    </dgm:pt>
    <dgm:pt modelId="{E726697F-0E02-48A4-80D5-280928E57239}" type="pres">
      <dgm:prSet presAssocID="{2A1DF9FF-6174-48AD-A859-6DB1B0B1AD71}" presName="hierRoot2" presStyleCnt="0">
        <dgm:presLayoutVars>
          <dgm:hierBranch val="init"/>
        </dgm:presLayoutVars>
      </dgm:prSet>
      <dgm:spPr/>
    </dgm:pt>
    <dgm:pt modelId="{B2F5E1FF-D7DC-45CE-B655-D4F57A56E075}" type="pres">
      <dgm:prSet presAssocID="{2A1DF9FF-6174-48AD-A859-6DB1B0B1AD71}" presName="rootComposite" presStyleCnt="0"/>
      <dgm:spPr/>
    </dgm:pt>
    <dgm:pt modelId="{F40F408D-9AA3-4872-B3A5-1C2E10F2A556}" type="pres">
      <dgm:prSet presAssocID="{2A1DF9FF-6174-48AD-A859-6DB1B0B1AD71}" presName="rootText" presStyleLbl="node4" presStyleIdx="1" presStyleCnt="5">
        <dgm:presLayoutVars>
          <dgm:chPref val="3"/>
        </dgm:presLayoutVars>
      </dgm:prSet>
      <dgm:spPr/>
    </dgm:pt>
    <dgm:pt modelId="{87C10808-4FF7-4E56-9FC2-D6A2548FEE31}" type="pres">
      <dgm:prSet presAssocID="{2A1DF9FF-6174-48AD-A859-6DB1B0B1AD71}" presName="rootConnector" presStyleLbl="node4" presStyleIdx="1" presStyleCnt="5"/>
      <dgm:spPr/>
    </dgm:pt>
    <dgm:pt modelId="{44194F1B-DEFB-451B-B6D8-AE77FE5D9009}" type="pres">
      <dgm:prSet presAssocID="{2A1DF9FF-6174-48AD-A859-6DB1B0B1AD71}" presName="hierChild4" presStyleCnt="0"/>
      <dgm:spPr/>
    </dgm:pt>
    <dgm:pt modelId="{020ACD0F-558F-4AA9-95F2-DFEE083E7018}" type="pres">
      <dgm:prSet presAssocID="{2A1DF9FF-6174-48AD-A859-6DB1B0B1AD71}" presName="hierChild5" presStyleCnt="0"/>
      <dgm:spPr/>
    </dgm:pt>
    <dgm:pt modelId="{1F6D0B09-B522-410D-BC0C-10363D2DB1E3}" type="pres">
      <dgm:prSet presAssocID="{592285F5-407E-4360-9A6C-CA9528A34F92}" presName="hierChild5" presStyleCnt="0"/>
      <dgm:spPr/>
    </dgm:pt>
    <dgm:pt modelId="{B2C8DD42-5B1E-4CAB-923B-93C130D83962}" type="pres">
      <dgm:prSet presAssocID="{1494D243-3300-4D6E-A26A-6E028A9566A6}" presName="hierChild5" presStyleCnt="0"/>
      <dgm:spPr/>
    </dgm:pt>
    <dgm:pt modelId="{37B2CB1B-8F38-451B-9BE1-06ECA94E22F5}" type="pres">
      <dgm:prSet presAssocID="{CBBEBC3B-7875-44D8-89CB-210E31488279}" presName="Name37" presStyleLbl="parChTrans1D2" presStyleIdx="2" presStyleCnt="4"/>
      <dgm:spPr/>
    </dgm:pt>
    <dgm:pt modelId="{F9DBE17C-CB67-4E3B-89C6-C539536D5938}" type="pres">
      <dgm:prSet presAssocID="{C8852C9C-0606-4070-9A66-F9D24A81510E}" presName="hierRoot2" presStyleCnt="0">
        <dgm:presLayoutVars>
          <dgm:hierBranch val="init"/>
        </dgm:presLayoutVars>
      </dgm:prSet>
      <dgm:spPr/>
    </dgm:pt>
    <dgm:pt modelId="{7E4AB1EC-FAC2-439C-A047-4EDF28E89037}" type="pres">
      <dgm:prSet presAssocID="{C8852C9C-0606-4070-9A66-F9D24A81510E}" presName="rootComposite" presStyleCnt="0"/>
      <dgm:spPr/>
    </dgm:pt>
    <dgm:pt modelId="{2030DDF7-22BF-46B9-AA8B-9CE8B09D2DDC}" type="pres">
      <dgm:prSet presAssocID="{C8852C9C-0606-4070-9A66-F9D24A81510E}" presName="rootText" presStyleLbl="node2" presStyleIdx="2" presStyleCnt="4">
        <dgm:presLayoutVars>
          <dgm:chPref val="3"/>
        </dgm:presLayoutVars>
      </dgm:prSet>
      <dgm:spPr/>
    </dgm:pt>
    <dgm:pt modelId="{24D69532-9B32-481F-BD34-D4D669570B26}" type="pres">
      <dgm:prSet presAssocID="{C8852C9C-0606-4070-9A66-F9D24A81510E}" presName="rootConnector" presStyleLbl="node2" presStyleIdx="2" presStyleCnt="4"/>
      <dgm:spPr/>
    </dgm:pt>
    <dgm:pt modelId="{EDCFC008-E3CC-45B4-8116-BD725A91B5CC}" type="pres">
      <dgm:prSet presAssocID="{C8852C9C-0606-4070-9A66-F9D24A81510E}" presName="hierChild4" presStyleCnt="0"/>
      <dgm:spPr/>
    </dgm:pt>
    <dgm:pt modelId="{5969C2E2-E040-44B5-8C48-11A2F3C6C2AD}" type="pres">
      <dgm:prSet presAssocID="{E120CFD6-9D3B-44E4-A6FB-B8C61C3132FD}" presName="Name37" presStyleLbl="parChTrans1D3" presStyleIdx="2" presStyleCnt="5"/>
      <dgm:spPr/>
    </dgm:pt>
    <dgm:pt modelId="{F3478869-591C-4DAE-8DF5-3A58D4862306}" type="pres">
      <dgm:prSet presAssocID="{C8ED822C-076A-479A-9B86-AE59FEA8DA7E}" presName="hierRoot2" presStyleCnt="0">
        <dgm:presLayoutVars>
          <dgm:hierBranch val="init"/>
        </dgm:presLayoutVars>
      </dgm:prSet>
      <dgm:spPr/>
    </dgm:pt>
    <dgm:pt modelId="{5834A9D3-DFE4-4F41-8E50-5C2D2A5ED892}" type="pres">
      <dgm:prSet presAssocID="{C8ED822C-076A-479A-9B86-AE59FEA8DA7E}" presName="rootComposite" presStyleCnt="0"/>
      <dgm:spPr/>
    </dgm:pt>
    <dgm:pt modelId="{1F2B4811-B32C-48F9-BA54-10BE776889CD}" type="pres">
      <dgm:prSet presAssocID="{C8ED822C-076A-479A-9B86-AE59FEA8DA7E}" presName="rootText" presStyleLbl="node3" presStyleIdx="2" presStyleCnt="4">
        <dgm:presLayoutVars>
          <dgm:chPref val="3"/>
        </dgm:presLayoutVars>
      </dgm:prSet>
      <dgm:spPr/>
    </dgm:pt>
    <dgm:pt modelId="{E9C8EDAB-CB8B-4966-A191-E15A9506AB42}" type="pres">
      <dgm:prSet presAssocID="{C8ED822C-076A-479A-9B86-AE59FEA8DA7E}" presName="rootConnector" presStyleLbl="node3" presStyleIdx="2" presStyleCnt="4"/>
      <dgm:spPr/>
    </dgm:pt>
    <dgm:pt modelId="{12ADA11C-3599-495E-BE76-DD08DD722169}" type="pres">
      <dgm:prSet presAssocID="{C8ED822C-076A-479A-9B86-AE59FEA8DA7E}" presName="hierChild4" presStyleCnt="0"/>
      <dgm:spPr/>
    </dgm:pt>
    <dgm:pt modelId="{BFAF8DAA-30BA-48DC-97B3-F9AF71201EB9}" type="pres">
      <dgm:prSet presAssocID="{F7D3C401-02EC-48A1-B334-AA1724C9E5AE}" presName="Name37" presStyleLbl="parChTrans1D4" presStyleIdx="2" presStyleCnt="5"/>
      <dgm:spPr/>
    </dgm:pt>
    <dgm:pt modelId="{F46EFB5E-3B07-4F71-B965-A9D4CF518767}" type="pres">
      <dgm:prSet presAssocID="{7C6DCF20-BF35-417B-8783-13B4AD6417BB}" presName="hierRoot2" presStyleCnt="0">
        <dgm:presLayoutVars>
          <dgm:hierBranch val="init"/>
        </dgm:presLayoutVars>
      </dgm:prSet>
      <dgm:spPr/>
    </dgm:pt>
    <dgm:pt modelId="{C28877D6-2EA5-4756-AAF9-4B6D10343C21}" type="pres">
      <dgm:prSet presAssocID="{7C6DCF20-BF35-417B-8783-13B4AD6417BB}" presName="rootComposite" presStyleCnt="0"/>
      <dgm:spPr/>
    </dgm:pt>
    <dgm:pt modelId="{337C023A-6F60-4D28-82D1-D43D1598FBD5}" type="pres">
      <dgm:prSet presAssocID="{7C6DCF20-BF35-417B-8783-13B4AD6417BB}" presName="rootText" presStyleLbl="node4" presStyleIdx="2" presStyleCnt="5">
        <dgm:presLayoutVars>
          <dgm:chPref val="3"/>
        </dgm:presLayoutVars>
      </dgm:prSet>
      <dgm:spPr/>
    </dgm:pt>
    <dgm:pt modelId="{50898A3D-203A-4E2F-8646-3809F75F8EB1}" type="pres">
      <dgm:prSet presAssocID="{7C6DCF20-BF35-417B-8783-13B4AD6417BB}" presName="rootConnector" presStyleLbl="node4" presStyleIdx="2" presStyleCnt="5"/>
      <dgm:spPr/>
    </dgm:pt>
    <dgm:pt modelId="{0F9D99B1-1E58-477C-A69D-1D1EF9040355}" type="pres">
      <dgm:prSet presAssocID="{7C6DCF20-BF35-417B-8783-13B4AD6417BB}" presName="hierChild4" presStyleCnt="0"/>
      <dgm:spPr/>
    </dgm:pt>
    <dgm:pt modelId="{0F3039B3-4D1B-4D54-8514-ECAA0B3DD2CA}" type="pres">
      <dgm:prSet presAssocID="{7C6DCF20-BF35-417B-8783-13B4AD6417BB}" presName="hierChild5" presStyleCnt="0"/>
      <dgm:spPr/>
    </dgm:pt>
    <dgm:pt modelId="{E6AC0559-76E1-4D7D-BA39-DF51DAD54AE8}" type="pres">
      <dgm:prSet presAssocID="{C8ED822C-076A-479A-9B86-AE59FEA8DA7E}" presName="hierChild5" presStyleCnt="0"/>
      <dgm:spPr/>
    </dgm:pt>
    <dgm:pt modelId="{6B1A679B-2480-444E-BB9C-0990B8CFA0F7}" type="pres">
      <dgm:prSet presAssocID="{C8852C9C-0606-4070-9A66-F9D24A81510E}" presName="hierChild5" presStyleCnt="0"/>
      <dgm:spPr/>
    </dgm:pt>
    <dgm:pt modelId="{E996B64F-DEA0-4231-AF8F-BF7ED951561E}" type="pres">
      <dgm:prSet presAssocID="{B8841C68-09DB-4993-A70F-D8EF814B0A7A}" presName="Name37" presStyleLbl="parChTrans1D2" presStyleIdx="3" presStyleCnt="4"/>
      <dgm:spPr/>
    </dgm:pt>
    <dgm:pt modelId="{ED6CCC5C-39D6-4DE9-8A38-100F016825E2}" type="pres">
      <dgm:prSet presAssocID="{E468AD17-3482-422A-936D-D53A1E37D85C}" presName="hierRoot2" presStyleCnt="0">
        <dgm:presLayoutVars>
          <dgm:hierBranch val="init"/>
        </dgm:presLayoutVars>
      </dgm:prSet>
      <dgm:spPr/>
    </dgm:pt>
    <dgm:pt modelId="{AFC1A489-AE1B-4AEC-9485-318ED57E2ED7}" type="pres">
      <dgm:prSet presAssocID="{E468AD17-3482-422A-936D-D53A1E37D85C}" presName="rootComposite" presStyleCnt="0"/>
      <dgm:spPr/>
    </dgm:pt>
    <dgm:pt modelId="{DDCC6DFF-5E3A-4428-9305-7F86CB86C940}" type="pres">
      <dgm:prSet presAssocID="{E468AD17-3482-422A-936D-D53A1E37D85C}" presName="rootText" presStyleLbl="node2" presStyleIdx="3" presStyleCnt="4">
        <dgm:presLayoutVars>
          <dgm:chPref val="3"/>
        </dgm:presLayoutVars>
      </dgm:prSet>
      <dgm:spPr/>
    </dgm:pt>
    <dgm:pt modelId="{D9546E17-8D92-40A7-9D04-6CBC9098CE31}" type="pres">
      <dgm:prSet presAssocID="{E468AD17-3482-422A-936D-D53A1E37D85C}" presName="rootConnector" presStyleLbl="node2" presStyleIdx="3" presStyleCnt="4"/>
      <dgm:spPr/>
    </dgm:pt>
    <dgm:pt modelId="{5C24FC6C-0F51-40AD-A39B-739E5C6B75C2}" type="pres">
      <dgm:prSet presAssocID="{E468AD17-3482-422A-936D-D53A1E37D85C}" presName="hierChild4" presStyleCnt="0"/>
      <dgm:spPr/>
    </dgm:pt>
    <dgm:pt modelId="{2010D966-DB28-4EC7-800D-22217821494D}" type="pres">
      <dgm:prSet presAssocID="{CEB58153-0517-4D9A-8492-FFA0157A4AAB}" presName="Name37" presStyleLbl="parChTrans1D3" presStyleIdx="3" presStyleCnt="5"/>
      <dgm:spPr/>
    </dgm:pt>
    <dgm:pt modelId="{284CD185-A30E-4D41-91B9-4C2FD4A04DAF}" type="pres">
      <dgm:prSet presAssocID="{9FE4208E-5FE2-4B4A-8C30-EB946E7B4335}" presName="hierRoot2" presStyleCnt="0">
        <dgm:presLayoutVars>
          <dgm:hierBranch val="init"/>
        </dgm:presLayoutVars>
      </dgm:prSet>
      <dgm:spPr/>
    </dgm:pt>
    <dgm:pt modelId="{409D0FA1-ED1D-4434-A5EF-6F100274F532}" type="pres">
      <dgm:prSet presAssocID="{9FE4208E-5FE2-4B4A-8C30-EB946E7B4335}" presName="rootComposite" presStyleCnt="0"/>
      <dgm:spPr/>
    </dgm:pt>
    <dgm:pt modelId="{3794F202-B9D9-4ED6-8AB1-A2C5C5999B24}" type="pres">
      <dgm:prSet presAssocID="{9FE4208E-5FE2-4B4A-8C30-EB946E7B4335}" presName="rootText" presStyleLbl="node3" presStyleIdx="3" presStyleCnt="4">
        <dgm:presLayoutVars>
          <dgm:chPref val="3"/>
        </dgm:presLayoutVars>
      </dgm:prSet>
      <dgm:spPr/>
    </dgm:pt>
    <dgm:pt modelId="{C63D8D6E-178B-4C80-8962-21CF5B3EDFFD}" type="pres">
      <dgm:prSet presAssocID="{9FE4208E-5FE2-4B4A-8C30-EB946E7B4335}" presName="rootConnector" presStyleLbl="node3" presStyleIdx="3" presStyleCnt="4"/>
      <dgm:spPr/>
    </dgm:pt>
    <dgm:pt modelId="{F10323C8-1FBF-457D-9C38-B0EC5099FC23}" type="pres">
      <dgm:prSet presAssocID="{9FE4208E-5FE2-4B4A-8C30-EB946E7B4335}" presName="hierChild4" presStyleCnt="0"/>
      <dgm:spPr/>
    </dgm:pt>
    <dgm:pt modelId="{4E9C470B-01AD-43A2-B9B5-80FD4999CEB7}" type="pres">
      <dgm:prSet presAssocID="{C7B7599B-7972-469E-822A-4710FDD692CD}" presName="Name37" presStyleLbl="parChTrans1D4" presStyleIdx="3" presStyleCnt="5"/>
      <dgm:spPr/>
    </dgm:pt>
    <dgm:pt modelId="{2EB4C65D-8DE7-4A9A-B429-8C3AE9FF35E4}" type="pres">
      <dgm:prSet presAssocID="{0627A359-A421-4302-859B-ECB86A0133B1}" presName="hierRoot2" presStyleCnt="0">
        <dgm:presLayoutVars>
          <dgm:hierBranch val="init"/>
        </dgm:presLayoutVars>
      </dgm:prSet>
      <dgm:spPr/>
    </dgm:pt>
    <dgm:pt modelId="{D3E41C19-7774-417C-8530-9EAD2AD9F8B3}" type="pres">
      <dgm:prSet presAssocID="{0627A359-A421-4302-859B-ECB86A0133B1}" presName="rootComposite" presStyleCnt="0"/>
      <dgm:spPr/>
    </dgm:pt>
    <dgm:pt modelId="{4A44E17D-4E0A-4DC3-B0E6-6F81CE757F0F}" type="pres">
      <dgm:prSet presAssocID="{0627A359-A421-4302-859B-ECB86A0133B1}" presName="rootText" presStyleLbl="node4" presStyleIdx="3" presStyleCnt="5">
        <dgm:presLayoutVars>
          <dgm:chPref val="3"/>
        </dgm:presLayoutVars>
      </dgm:prSet>
      <dgm:spPr/>
    </dgm:pt>
    <dgm:pt modelId="{31E89E46-DA3D-4262-8146-49C87F0BE5D3}" type="pres">
      <dgm:prSet presAssocID="{0627A359-A421-4302-859B-ECB86A0133B1}" presName="rootConnector" presStyleLbl="node4" presStyleIdx="3" presStyleCnt="5"/>
      <dgm:spPr/>
    </dgm:pt>
    <dgm:pt modelId="{B2F02C8B-B826-446D-AEF0-6ABDBE621606}" type="pres">
      <dgm:prSet presAssocID="{0627A359-A421-4302-859B-ECB86A0133B1}" presName="hierChild4" presStyleCnt="0"/>
      <dgm:spPr/>
    </dgm:pt>
    <dgm:pt modelId="{4FBCFFE1-1106-4E5A-BF3B-89F2C33E6610}" type="pres">
      <dgm:prSet presAssocID="{5F10A5F1-33DD-4E91-AEA7-AB6599801C9C}" presName="Name37" presStyleLbl="parChTrans1D4" presStyleIdx="4" presStyleCnt="5"/>
      <dgm:spPr/>
    </dgm:pt>
    <dgm:pt modelId="{46F1B0CB-9F38-4091-9CC7-7DAC0C2EEBBA}" type="pres">
      <dgm:prSet presAssocID="{6549DF7B-357D-438D-B5BB-E830EE2C7DC6}" presName="hierRoot2" presStyleCnt="0">
        <dgm:presLayoutVars>
          <dgm:hierBranch val="init"/>
        </dgm:presLayoutVars>
      </dgm:prSet>
      <dgm:spPr/>
    </dgm:pt>
    <dgm:pt modelId="{F2CFECF9-FDDD-408A-BA0E-251409127170}" type="pres">
      <dgm:prSet presAssocID="{6549DF7B-357D-438D-B5BB-E830EE2C7DC6}" presName="rootComposite" presStyleCnt="0"/>
      <dgm:spPr/>
    </dgm:pt>
    <dgm:pt modelId="{77F008D1-D00B-4BC6-B031-BBA778356FEE}" type="pres">
      <dgm:prSet presAssocID="{6549DF7B-357D-438D-B5BB-E830EE2C7DC6}" presName="rootText" presStyleLbl="node4" presStyleIdx="4" presStyleCnt="5">
        <dgm:presLayoutVars>
          <dgm:chPref val="3"/>
        </dgm:presLayoutVars>
      </dgm:prSet>
      <dgm:spPr/>
    </dgm:pt>
    <dgm:pt modelId="{AF15EDE1-9939-43FE-979C-4FC14F97A7CF}" type="pres">
      <dgm:prSet presAssocID="{6549DF7B-357D-438D-B5BB-E830EE2C7DC6}" presName="rootConnector" presStyleLbl="node4" presStyleIdx="4" presStyleCnt="5"/>
      <dgm:spPr/>
    </dgm:pt>
    <dgm:pt modelId="{9A8DD43C-B912-449E-98D1-0D0AB4B0FA84}" type="pres">
      <dgm:prSet presAssocID="{6549DF7B-357D-438D-B5BB-E830EE2C7DC6}" presName="hierChild4" presStyleCnt="0"/>
      <dgm:spPr/>
    </dgm:pt>
    <dgm:pt modelId="{8ABF2B4D-9B7C-450B-A8D2-93FD7C1018A8}" type="pres">
      <dgm:prSet presAssocID="{6549DF7B-357D-438D-B5BB-E830EE2C7DC6}" presName="hierChild5" presStyleCnt="0"/>
      <dgm:spPr/>
    </dgm:pt>
    <dgm:pt modelId="{C7E9DE22-63CE-40BF-B559-7EDD4782330D}" type="pres">
      <dgm:prSet presAssocID="{0627A359-A421-4302-859B-ECB86A0133B1}" presName="hierChild5" presStyleCnt="0"/>
      <dgm:spPr/>
    </dgm:pt>
    <dgm:pt modelId="{366A7024-D54E-4BB7-B8ED-54C467884F34}" type="pres">
      <dgm:prSet presAssocID="{9FE4208E-5FE2-4B4A-8C30-EB946E7B4335}" presName="hierChild5" presStyleCnt="0"/>
      <dgm:spPr/>
    </dgm:pt>
    <dgm:pt modelId="{9FD9FEC7-796C-46B2-9977-F2DD6645060D}" type="pres">
      <dgm:prSet presAssocID="{E468AD17-3482-422A-936D-D53A1E37D85C}" presName="hierChild5" presStyleCnt="0"/>
      <dgm:spPr/>
    </dgm:pt>
    <dgm:pt modelId="{11705CD9-89D5-4AA9-B71F-194E17978074}" type="pres">
      <dgm:prSet presAssocID="{A5C82166-B9E1-4D08-A75A-7FAD23F24D4B}" presName="Name111" presStyleLbl="parChTrans1D3" presStyleIdx="4" presStyleCnt="5"/>
      <dgm:spPr/>
    </dgm:pt>
    <dgm:pt modelId="{1111476D-4014-489D-B32A-25E41800A7B0}" type="pres">
      <dgm:prSet presAssocID="{E97F4451-BB1A-4772-A1E3-4261CAC09DF4}" presName="hierRoot3" presStyleCnt="0">
        <dgm:presLayoutVars>
          <dgm:hierBranch val="init"/>
        </dgm:presLayoutVars>
      </dgm:prSet>
      <dgm:spPr/>
    </dgm:pt>
    <dgm:pt modelId="{A5947810-6986-4066-8E58-4AB8FEF3DC38}" type="pres">
      <dgm:prSet presAssocID="{E97F4451-BB1A-4772-A1E3-4261CAC09DF4}" presName="rootComposite3" presStyleCnt="0"/>
      <dgm:spPr/>
    </dgm:pt>
    <dgm:pt modelId="{DA63F31C-3621-4B91-A925-6650B632229D}" type="pres">
      <dgm:prSet presAssocID="{E97F4451-BB1A-4772-A1E3-4261CAC09DF4}" presName="rootText3" presStyleLbl="asst2" presStyleIdx="0" presStyleCnt="1">
        <dgm:presLayoutVars>
          <dgm:chPref val="3"/>
        </dgm:presLayoutVars>
      </dgm:prSet>
      <dgm:spPr/>
    </dgm:pt>
    <dgm:pt modelId="{FBE9C65D-4508-43FD-BD6E-147636132595}" type="pres">
      <dgm:prSet presAssocID="{E97F4451-BB1A-4772-A1E3-4261CAC09DF4}" presName="rootConnector3" presStyleLbl="asst2" presStyleIdx="0" presStyleCnt="1"/>
      <dgm:spPr/>
    </dgm:pt>
    <dgm:pt modelId="{3E57F527-5A86-470E-AA37-88D79BFECAF6}" type="pres">
      <dgm:prSet presAssocID="{E97F4451-BB1A-4772-A1E3-4261CAC09DF4}" presName="hierChild6" presStyleCnt="0"/>
      <dgm:spPr/>
    </dgm:pt>
    <dgm:pt modelId="{C8A010E5-FEFB-499C-B737-D8BA324C5A9C}" type="pres">
      <dgm:prSet presAssocID="{E97F4451-BB1A-4772-A1E3-4261CAC09DF4}" presName="hierChild7" presStyleCnt="0"/>
      <dgm:spPr/>
    </dgm:pt>
    <dgm:pt modelId="{0641DADC-0F06-49CD-9027-677E28901CD7}" type="pres">
      <dgm:prSet presAssocID="{4815F7D8-E53A-4F11-A80A-E8694B753891}" presName="hierChild3" presStyleCnt="0"/>
      <dgm:spPr/>
    </dgm:pt>
  </dgm:ptLst>
  <dgm:cxnLst>
    <dgm:cxn modelId="{DDC05F02-E76D-4009-A298-74E7FEC8D3BD}" type="presOf" srcId="{CBBEBC3B-7875-44D8-89CB-210E31488279}" destId="{37B2CB1B-8F38-451B-9BE1-06ECA94E22F5}" srcOrd="0" destOrd="0" presId="urn:microsoft.com/office/officeart/2005/8/layout/orgChart1"/>
    <dgm:cxn modelId="{B6DBF703-A47B-4B92-A72E-3B47975D906E}" type="presOf" srcId="{592285F5-407E-4360-9A6C-CA9528A34F92}" destId="{B25759AC-7D45-4510-81A6-3AE1F510904C}" srcOrd="1" destOrd="0" presId="urn:microsoft.com/office/officeart/2005/8/layout/orgChart1"/>
    <dgm:cxn modelId="{F039C504-5DD2-4849-B605-B7CC55D2BD9F}" type="presOf" srcId="{0E36251C-E672-49C7-AD94-6772F2E76A26}" destId="{2E563329-827A-4AF8-8061-56C33955F984}" srcOrd="0" destOrd="0" presId="urn:microsoft.com/office/officeart/2005/8/layout/orgChart1"/>
    <dgm:cxn modelId="{926FCA0C-9734-4F12-8EA2-603205C324DD}" srcId="{E468AD17-3482-422A-936D-D53A1E37D85C}" destId="{E97F4451-BB1A-4772-A1E3-4261CAC09DF4}" srcOrd="0" destOrd="0" parTransId="{A5C82166-B9E1-4D08-A75A-7FAD23F24D4B}" sibTransId="{B1006BCB-8204-46D2-9865-68330230C2FF}"/>
    <dgm:cxn modelId="{D0276817-99C4-4E5B-954E-A87EA75E6060}" type="presOf" srcId="{CA50F99D-CC27-42F8-BE5C-CDB7B9D7A49A}" destId="{11E96E7A-0787-45D4-85C3-15CA63E283D2}" srcOrd="1" destOrd="0" presId="urn:microsoft.com/office/officeart/2005/8/layout/orgChart1"/>
    <dgm:cxn modelId="{9AA05F1A-5264-44ED-B9FA-1620DE09A632}" srcId="{CA50F99D-CC27-42F8-BE5C-CDB7B9D7A49A}" destId="{F7D07C15-1769-4ACB-B1D9-B9EBA78638EE}" srcOrd="0" destOrd="0" parTransId="{C53D73A0-991B-4C86-A516-86AD739DB872}" sibTransId="{9CE74AC0-B54A-45DE-A81E-2D2FD0036327}"/>
    <dgm:cxn modelId="{0900BE1D-281C-4534-BB0B-C46773FB505B}" type="presOf" srcId="{1494D243-3300-4D6E-A26A-6E028A9566A6}" destId="{4BDDFFB9-C41F-4D60-996F-851AC6BF6B75}" srcOrd="0" destOrd="0" presId="urn:microsoft.com/office/officeart/2005/8/layout/orgChart1"/>
    <dgm:cxn modelId="{C4796E22-175D-4A4B-8F49-3BC4CCA3A3E7}" srcId="{9117044E-832A-4DDB-8AEC-7EE5386341E1}" destId="{4815F7D8-E53A-4F11-A80A-E8694B753891}" srcOrd="0" destOrd="0" parTransId="{064BD9A2-7F43-4C72-92FD-ED2556872ADA}" sibTransId="{474B9749-52CF-4E98-8D54-A1881A7E88FB}"/>
    <dgm:cxn modelId="{95502227-D05A-4D43-BCF9-375B2628B62E}" type="presOf" srcId="{5F10A5F1-33DD-4E91-AEA7-AB6599801C9C}" destId="{4FBCFFE1-1106-4E5A-BF3B-89F2C33E6610}" srcOrd="0" destOrd="0" presId="urn:microsoft.com/office/officeart/2005/8/layout/orgChart1"/>
    <dgm:cxn modelId="{DF662D27-E2D4-4384-AD33-9D6FAF907425}" type="presOf" srcId="{E97F4451-BB1A-4772-A1E3-4261CAC09DF4}" destId="{DA63F31C-3621-4B91-A925-6650B632229D}" srcOrd="0" destOrd="0" presId="urn:microsoft.com/office/officeart/2005/8/layout/orgChart1"/>
    <dgm:cxn modelId="{BCAFB12C-4BE4-4510-ADAC-F5A83B17874A}" srcId="{4815F7D8-E53A-4F11-A80A-E8694B753891}" destId="{0E36251C-E672-49C7-AD94-6772F2E76A26}" srcOrd="0" destOrd="0" parTransId="{EA202514-8B5B-4BB2-B49E-569E8C349130}" sibTransId="{31F822EE-B2AC-483C-8F1A-E126A083B802}"/>
    <dgm:cxn modelId="{882DBF30-0228-4962-8458-F0478026C1F8}" type="presOf" srcId="{592285F5-407E-4360-9A6C-CA9528A34F92}" destId="{61D7BF0B-5A47-4D75-8AD2-072F78AC4914}" srcOrd="0" destOrd="0" presId="urn:microsoft.com/office/officeart/2005/8/layout/orgChart1"/>
    <dgm:cxn modelId="{CB657739-98AA-4BFC-B214-C1964068B613}" type="presOf" srcId="{2A1DF9FF-6174-48AD-A859-6DB1B0B1AD71}" destId="{F40F408D-9AA3-4872-B3A5-1C2E10F2A556}" srcOrd="0" destOrd="0" presId="urn:microsoft.com/office/officeart/2005/8/layout/orgChart1"/>
    <dgm:cxn modelId="{6BF4F563-F708-4220-ACCA-0BF9723FBFE9}" type="presOf" srcId="{C8ED822C-076A-479A-9B86-AE59FEA8DA7E}" destId="{1F2B4811-B32C-48F9-BA54-10BE776889CD}" srcOrd="0" destOrd="0" presId="urn:microsoft.com/office/officeart/2005/8/layout/orgChart1"/>
    <dgm:cxn modelId="{88F5F144-D790-4C1D-A473-713E55E6B401}" type="presOf" srcId="{912272B3-BFE1-4FA5-B52A-AF12DF395068}" destId="{5C063746-5F41-422E-A511-A9C8AF4E2614}" srcOrd="0" destOrd="0" presId="urn:microsoft.com/office/officeart/2005/8/layout/orgChart1"/>
    <dgm:cxn modelId="{005A0145-6210-496C-84CB-4069C694400D}" type="presOf" srcId="{4815F7D8-E53A-4F11-A80A-E8694B753891}" destId="{C314C862-DA82-4893-924C-169262E9A2EC}" srcOrd="0" destOrd="0" presId="urn:microsoft.com/office/officeart/2005/8/layout/orgChart1"/>
    <dgm:cxn modelId="{F7499545-E038-4A7D-B7DF-AAD62F6C8455}" type="presOf" srcId="{C7B7599B-7972-469E-822A-4710FDD692CD}" destId="{4E9C470B-01AD-43A2-B9B5-80FD4999CEB7}" srcOrd="0" destOrd="0" presId="urn:microsoft.com/office/officeart/2005/8/layout/orgChart1"/>
    <dgm:cxn modelId="{F3E95A49-E0EC-4DC3-A759-766DB5EC31C0}" type="presOf" srcId="{B8841C68-09DB-4993-A70F-D8EF814B0A7A}" destId="{E996B64F-DEA0-4231-AF8F-BF7ED951561E}" srcOrd="0" destOrd="0" presId="urn:microsoft.com/office/officeart/2005/8/layout/orgChart1"/>
    <dgm:cxn modelId="{A0F8EC6D-4C7F-428D-A3BD-1D5C3C4343F2}" type="presOf" srcId="{E468AD17-3482-422A-936D-D53A1E37D85C}" destId="{DDCC6DFF-5E3A-4428-9305-7F86CB86C940}" srcOrd="0" destOrd="0" presId="urn:microsoft.com/office/officeart/2005/8/layout/orgChart1"/>
    <dgm:cxn modelId="{622D0E51-D114-4B60-9B24-7F8C81C9F80A}" type="presOf" srcId="{6549DF7B-357D-438D-B5BB-E830EE2C7DC6}" destId="{AF15EDE1-9939-43FE-979C-4FC14F97A7CF}" srcOrd="1" destOrd="0" presId="urn:microsoft.com/office/officeart/2005/8/layout/orgChart1"/>
    <dgm:cxn modelId="{BA3A5173-E296-44B2-A256-92F8DD0E2920}" type="presOf" srcId="{F7D07C15-1769-4ACB-B1D9-B9EBA78638EE}" destId="{C9D27E14-F5E3-4589-8C7F-8DD3A1E4F465}" srcOrd="1" destOrd="0" presId="urn:microsoft.com/office/officeart/2005/8/layout/orgChart1"/>
    <dgm:cxn modelId="{4AC6AC73-B480-4A38-8EBB-31B89D3A320A}" type="presOf" srcId="{C8852C9C-0606-4070-9A66-F9D24A81510E}" destId="{24D69532-9B32-481F-BD34-D4D669570B26}" srcOrd="1" destOrd="0" presId="urn:microsoft.com/office/officeart/2005/8/layout/orgChart1"/>
    <dgm:cxn modelId="{7E0E7455-27D7-460F-8A64-1BAE44BD94EE}" type="presOf" srcId="{CEB58153-0517-4D9A-8492-FFA0157A4AAB}" destId="{2010D966-DB28-4EC7-800D-22217821494D}" srcOrd="0" destOrd="0" presId="urn:microsoft.com/office/officeart/2005/8/layout/orgChart1"/>
    <dgm:cxn modelId="{8D243357-F7C4-430A-A76E-B50EF3D60E44}" type="presOf" srcId="{2A1DF9FF-6174-48AD-A859-6DB1B0B1AD71}" destId="{87C10808-4FF7-4E56-9FC2-D6A2548FEE31}" srcOrd="1" destOrd="0" presId="urn:microsoft.com/office/officeart/2005/8/layout/orgChart1"/>
    <dgm:cxn modelId="{4EA48858-11A7-41A6-8113-5133A32E7F19}" srcId="{9FE4208E-5FE2-4B4A-8C30-EB946E7B4335}" destId="{0627A359-A421-4302-859B-ECB86A0133B1}" srcOrd="0" destOrd="0" parTransId="{C7B7599B-7972-469E-822A-4710FDD692CD}" sibTransId="{DD3F93C3-25A1-4188-ABE8-66A66DCB688D}"/>
    <dgm:cxn modelId="{63974B59-6B53-4578-8FEC-14D0F6E513AE}" type="presOf" srcId="{C53D73A0-991B-4C86-A516-86AD739DB872}" destId="{EA8FA734-7996-4491-BEF3-082ADFDCC513}" srcOrd="0" destOrd="0" presId="urn:microsoft.com/office/officeart/2005/8/layout/orgChart1"/>
    <dgm:cxn modelId="{736DE359-8A29-4365-A82D-9E15495FE8B4}" type="presOf" srcId="{39E56978-5901-47CF-ABDC-D264372C99B0}" destId="{03308B3E-6D45-427F-9AC4-433B84203526}" srcOrd="0" destOrd="0" presId="urn:microsoft.com/office/officeart/2005/8/layout/orgChart1"/>
    <dgm:cxn modelId="{A9E69381-7C2B-4BDE-B1BA-F252A202F8B2}" srcId="{4815F7D8-E53A-4F11-A80A-E8694B753891}" destId="{1494D243-3300-4D6E-A26A-6E028A9566A6}" srcOrd="1" destOrd="0" parTransId="{912272B3-BFE1-4FA5-B52A-AF12DF395068}" sibTransId="{88DD4FC9-B0F6-41B8-A12C-0E40072D7097}"/>
    <dgm:cxn modelId="{7861FF81-3E4E-4E76-8809-F3FDB23CFF9F}" type="presOf" srcId="{EA202514-8B5B-4BB2-B49E-569E8C349130}" destId="{B8892F08-1C6C-4B78-B408-D69191F91FA1}" srcOrd="0" destOrd="0" presId="urn:microsoft.com/office/officeart/2005/8/layout/orgChart1"/>
    <dgm:cxn modelId="{0C03E587-EC0B-49E7-AE1C-DB9CD032F4D6}" srcId="{0E36251C-E672-49C7-AD94-6772F2E76A26}" destId="{CA50F99D-CC27-42F8-BE5C-CDB7B9D7A49A}" srcOrd="0" destOrd="0" parTransId="{39E56978-5901-47CF-ABDC-D264372C99B0}" sibTransId="{ECFDAC46-F6E8-4475-8C65-5B704246BE36}"/>
    <dgm:cxn modelId="{4B8C3F88-998D-45F2-B40F-34F4A943A28B}" type="presOf" srcId="{5E529AFA-2EE8-4D62-82FA-9A41D6DAEE03}" destId="{A131D512-C80B-4BFD-8251-22BA6FE65D37}" srcOrd="0" destOrd="0" presId="urn:microsoft.com/office/officeart/2005/8/layout/orgChart1"/>
    <dgm:cxn modelId="{6526958F-2633-4661-B014-19335CEBE6DF}" type="presOf" srcId="{A5C82166-B9E1-4D08-A75A-7FAD23F24D4B}" destId="{11705CD9-89D5-4AA9-B71F-194E17978074}" srcOrd="0" destOrd="0" presId="urn:microsoft.com/office/officeart/2005/8/layout/orgChart1"/>
    <dgm:cxn modelId="{3BA59592-70CC-4ED2-ABEC-6224122AA7E8}" type="presOf" srcId="{E468AD17-3482-422A-936D-D53A1E37D85C}" destId="{D9546E17-8D92-40A7-9D04-6CBC9098CE31}" srcOrd="1" destOrd="0" presId="urn:microsoft.com/office/officeart/2005/8/layout/orgChart1"/>
    <dgm:cxn modelId="{9FCC7196-12F9-4BE4-AE7F-3240D00604F6}" srcId="{C8ED822C-076A-479A-9B86-AE59FEA8DA7E}" destId="{7C6DCF20-BF35-417B-8783-13B4AD6417BB}" srcOrd="0" destOrd="0" parTransId="{F7D3C401-02EC-48A1-B334-AA1724C9E5AE}" sibTransId="{57D8507B-3ABD-4E2E-9B4C-46E5AD7F44D2}"/>
    <dgm:cxn modelId="{57FBEB96-6B1A-4A79-BB87-E835AEDF6D09}" type="presOf" srcId="{7C6DCF20-BF35-417B-8783-13B4AD6417BB}" destId="{337C023A-6F60-4D28-82D1-D43D1598FBD5}" srcOrd="0" destOrd="0" presId="urn:microsoft.com/office/officeart/2005/8/layout/orgChart1"/>
    <dgm:cxn modelId="{61F1E1A1-4FD1-4EF4-AD06-CAB6BA8CB2C8}" type="presOf" srcId="{1494D243-3300-4D6E-A26A-6E028A9566A6}" destId="{3A2B8ACA-8528-44E3-8F9B-1EA2A1F3CB1A}" srcOrd="1" destOrd="0" presId="urn:microsoft.com/office/officeart/2005/8/layout/orgChart1"/>
    <dgm:cxn modelId="{20385EA5-FA63-4820-B8EB-F1AF8FA674FF}" srcId="{1494D243-3300-4D6E-A26A-6E028A9566A6}" destId="{592285F5-407E-4360-9A6C-CA9528A34F92}" srcOrd="0" destOrd="0" parTransId="{5E529AFA-2EE8-4D62-82FA-9A41D6DAEE03}" sibTransId="{604AEF17-843D-40B8-82D7-1E9CE735AC65}"/>
    <dgm:cxn modelId="{D7D3EFA5-E940-4980-AB0C-1F54E7015F31}" srcId="{4815F7D8-E53A-4F11-A80A-E8694B753891}" destId="{E468AD17-3482-422A-936D-D53A1E37D85C}" srcOrd="3" destOrd="0" parTransId="{B8841C68-09DB-4993-A70F-D8EF814B0A7A}" sibTransId="{24CF920E-6FE2-4DBC-8694-6C6B01020CA9}"/>
    <dgm:cxn modelId="{D1AD6AA6-581E-433F-B9D1-E07597E51EB9}" type="presOf" srcId="{F7D07C15-1769-4ACB-B1D9-B9EBA78638EE}" destId="{8CF2D631-BAAD-480E-B9F2-44224914F5AD}" srcOrd="0" destOrd="0" presId="urn:microsoft.com/office/officeart/2005/8/layout/orgChart1"/>
    <dgm:cxn modelId="{C45FB4B2-8976-479F-88FB-CA20B7B1B8A8}" type="presOf" srcId="{9117044E-832A-4DDB-8AEC-7EE5386341E1}" destId="{B5FD965B-18C4-4B0A-AC00-1B3572F41E3A}" srcOrd="0" destOrd="0" presId="urn:microsoft.com/office/officeart/2005/8/layout/orgChart1"/>
    <dgm:cxn modelId="{116139BA-6359-4C5D-88FB-03684CA3E9FC}" type="presOf" srcId="{9FE4208E-5FE2-4B4A-8C30-EB946E7B4335}" destId="{C63D8D6E-178B-4C80-8962-21CF5B3EDFFD}" srcOrd="1" destOrd="0" presId="urn:microsoft.com/office/officeart/2005/8/layout/orgChart1"/>
    <dgm:cxn modelId="{E8F31BC3-9B6A-47C5-A508-31695B778234}" type="presOf" srcId="{9FE4208E-5FE2-4B4A-8C30-EB946E7B4335}" destId="{3794F202-B9D9-4ED6-8AB1-A2C5C5999B24}" srcOrd="0" destOrd="0" presId="urn:microsoft.com/office/officeart/2005/8/layout/orgChart1"/>
    <dgm:cxn modelId="{DCCB7CC8-9919-4DA0-B57D-DEB38B0C1629}" type="presOf" srcId="{E97F4451-BB1A-4772-A1E3-4261CAC09DF4}" destId="{FBE9C65D-4508-43FD-BD6E-147636132595}" srcOrd="1" destOrd="0" presId="urn:microsoft.com/office/officeart/2005/8/layout/orgChart1"/>
    <dgm:cxn modelId="{B24784C8-73FC-47F1-A760-D6BEA7C0EAAF}" srcId="{592285F5-407E-4360-9A6C-CA9528A34F92}" destId="{2A1DF9FF-6174-48AD-A859-6DB1B0B1AD71}" srcOrd="0" destOrd="0" parTransId="{C7B30DF1-A4E2-4357-891C-6140CFEBE72F}" sibTransId="{E3B34E2C-622E-4308-8228-060D2A2D136E}"/>
    <dgm:cxn modelId="{9C14C4D4-1C6E-4770-A79E-977AE918C331}" type="presOf" srcId="{F7D3C401-02EC-48A1-B334-AA1724C9E5AE}" destId="{BFAF8DAA-30BA-48DC-97B3-F9AF71201EB9}" srcOrd="0" destOrd="0" presId="urn:microsoft.com/office/officeart/2005/8/layout/orgChart1"/>
    <dgm:cxn modelId="{3AE50ED7-8E29-46F6-AB6F-3B362120C2CB}" srcId="{E468AD17-3482-422A-936D-D53A1E37D85C}" destId="{9FE4208E-5FE2-4B4A-8C30-EB946E7B4335}" srcOrd="1" destOrd="0" parTransId="{CEB58153-0517-4D9A-8492-FFA0157A4AAB}" sibTransId="{7B4DCE68-82EE-46DA-8BE8-DE56B65A1355}"/>
    <dgm:cxn modelId="{7C3615D7-283C-4D54-87BA-865B6AC22BB8}" type="presOf" srcId="{0627A359-A421-4302-859B-ECB86A0133B1}" destId="{31E89E46-DA3D-4262-8146-49C87F0BE5D3}" srcOrd="1" destOrd="0" presId="urn:microsoft.com/office/officeart/2005/8/layout/orgChart1"/>
    <dgm:cxn modelId="{6E50B4D7-200E-40C1-8F40-4A2ABCAEF855}" type="presOf" srcId="{0E36251C-E672-49C7-AD94-6772F2E76A26}" destId="{1E043DBF-9C9A-402B-842A-8113C03B3CB4}" srcOrd="1" destOrd="0" presId="urn:microsoft.com/office/officeart/2005/8/layout/orgChart1"/>
    <dgm:cxn modelId="{2CE383D8-F469-42FC-8408-F3D59F0900CA}" type="presOf" srcId="{E120CFD6-9D3B-44E4-A6FB-B8C61C3132FD}" destId="{5969C2E2-E040-44B5-8C48-11A2F3C6C2AD}" srcOrd="0" destOrd="0" presId="urn:microsoft.com/office/officeart/2005/8/layout/orgChart1"/>
    <dgm:cxn modelId="{F989D3D8-A52F-41BB-BB39-238B4C5A8476}" type="presOf" srcId="{C8ED822C-076A-479A-9B86-AE59FEA8DA7E}" destId="{E9C8EDAB-CB8B-4966-A191-E15A9506AB42}" srcOrd="1" destOrd="0" presId="urn:microsoft.com/office/officeart/2005/8/layout/orgChart1"/>
    <dgm:cxn modelId="{E82878DB-9586-4787-BA18-54E779D63E1B}" type="presOf" srcId="{C7B30DF1-A4E2-4357-891C-6140CFEBE72F}" destId="{C568C62C-3EE0-4946-83BD-0AE65AE5C947}" srcOrd="0" destOrd="0" presId="urn:microsoft.com/office/officeart/2005/8/layout/orgChart1"/>
    <dgm:cxn modelId="{4BF045DC-4237-42E2-BD49-669AF4BF0684}" type="presOf" srcId="{6549DF7B-357D-438D-B5BB-E830EE2C7DC6}" destId="{77F008D1-D00B-4BC6-B031-BBA778356FEE}" srcOrd="0" destOrd="0" presId="urn:microsoft.com/office/officeart/2005/8/layout/orgChart1"/>
    <dgm:cxn modelId="{BA3B90DC-5311-45EA-BC0E-64438F1B94CB}" srcId="{4815F7D8-E53A-4F11-A80A-E8694B753891}" destId="{C8852C9C-0606-4070-9A66-F9D24A81510E}" srcOrd="2" destOrd="0" parTransId="{CBBEBC3B-7875-44D8-89CB-210E31488279}" sibTransId="{590879D0-7746-417E-980D-E175EFE6E67F}"/>
    <dgm:cxn modelId="{15F92DE0-C5B7-4D25-ACED-FEB01194426E}" srcId="{C8852C9C-0606-4070-9A66-F9D24A81510E}" destId="{C8ED822C-076A-479A-9B86-AE59FEA8DA7E}" srcOrd="0" destOrd="0" parTransId="{E120CFD6-9D3B-44E4-A6FB-B8C61C3132FD}" sibTransId="{4236B3EA-75B9-47F8-8D07-B6460D3D77E4}"/>
    <dgm:cxn modelId="{5E1E76E2-B9A3-4A32-98A3-B2A35EE76555}" type="presOf" srcId="{CA50F99D-CC27-42F8-BE5C-CDB7B9D7A49A}" destId="{8183D35B-F5D8-43B8-90C6-34140B5D414F}" srcOrd="0" destOrd="0" presId="urn:microsoft.com/office/officeart/2005/8/layout/orgChart1"/>
    <dgm:cxn modelId="{2B2AADED-9F7C-41DE-95D6-AA5B8840115B}" srcId="{0627A359-A421-4302-859B-ECB86A0133B1}" destId="{6549DF7B-357D-438D-B5BB-E830EE2C7DC6}" srcOrd="0" destOrd="0" parTransId="{5F10A5F1-33DD-4E91-AEA7-AB6599801C9C}" sibTransId="{9BD80489-F5FC-4DF0-946E-A89423377173}"/>
    <dgm:cxn modelId="{E6692DF0-0EE0-4063-BF5C-6EBCA433110F}" type="presOf" srcId="{C8852C9C-0606-4070-9A66-F9D24A81510E}" destId="{2030DDF7-22BF-46B9-AA8B-9CE8B09D2DDC}" srcOrd="0" destOrd="0" presId="urn:microsoft.com/office/officeart/2005/8/layout/orgChart1"/>
    <dgm:cxn modelId="{C5422EF1-53D8-4EBA-8E62-605E48AD05D4}" type="presOf" srcId="{4815F7D8-E53A-4F11-A80A-E8694B753891}" destId="{E72EF628-C30C-4E72-98F0-DD091C85F12F}" srcOrd="1" destOrd="0" presId="urn:microsoft.com/office/officeart/2005/8/layout/orgChart1"/>
    <dgm:cxn modelId="{177F27F8-A8C7-42D0-BEFC-65009BDAA196}" type="presOf" srcId="{0627A359-A421-4302-859B-ECB86A0133B1}" destId="{4A44E17D-4E0A-4DC3-B0E6-6F81CE757F0F}" srcOrd="0" destOrd="0" presId="urn:microsoft.com/office/officeart/2005/8/layout/orgChart1"/>
    <dgm:cxn modelId="{1D38B6FA-951A-4DB3-906E-200A80E41F83}" type="presOf" srcId="{7C6DCF20-BF35-417B-8783-13B4AD6417BB}" destId="{50898A3D-203A-4E2F-8646-3809F75F8EB1}" srcOrd="1" destOrd="0" presId="urn:microsoft.com/office/officeart/2005/8/layout/orgChart1"/>
    <dgm:cxn modelId="{2842FE4E-C04A-4243-B57A-AA185FD6FB6A}" type="presParOf" srcId="{B5FD965B-18C4-4B0A-AC00-1B3572F41E3A}" destId="{A1CA49E6-BF89-438B-B9B5-FD220B83A89E}" srcOrd="0" destOrd="0" presId="urn:microsoft.com/office/officeart/2005/8/layout/orgChart1"/>
    <dgm:cxn modelId="{2DA4E3AF-184E-42BB-BEA4-6780BCD7146E}" type="presParOf" srcId="{A1CA49E6-BF89-438B-B9B5-FD220B83A89E}" destId="{97E89A04-3BED-4258-99E5-15D708096B14}" srcOrd="0" destOrd="0" presId="urn:microsoft.com/office/officeart/2005/8/layout/orgChart1"/>
    <dgm:cxn modelId="{9B74E21B-DAD0-4E19-8939-DE81D0B36BDD}" type="presParOf" srcId="{97E89A04-3BED-4258-99E5-15D708096B14}" destId="{C314C862-DA82-4893-924C-169262E9A2EC}" srcOrd="0" destOrd="0" presId="urn:microsoft.com/office/officeart/2005/8/layout/orgChart1"/>
    <dgm:cxn modelId="{3CC87858-7DAE-4644-BF7B-C5F446AAEAE2}" type="presParOf" srcId="{97E89A04-3BED-4258-99E5-15D708096B14}" destId="{E72EF628-C30C-4E72-98F0-DD091C85F12F}" srcOrd="1" destOrd="0" presId="urn:microsoft.com/office/officeart/2005/8/layout/orgChart1"/>
    <dgm:cxn modelId="{0CBB7888-E493-43B4-8A59-7D5E4A8C4184}" type="presParOf" srcId="{A1CA49E6-BF89-438B-B9B5-FD220B83A89E}" destId="{687852EF-AA53-4830-9A68-73B8FC8BC478}" srcOrd="1" destOrd="0" presId="urn:microsoft.com/office/officeart/2005/8/layout/orgChart1"/>
    <dgm:cxn modelId="{D5A9DA2D-5D0C-44A0-A7F4-8F5B211BA0E2}" type="presParOf" srcId="{687852EF-AA53-4830-9A68-73B8FC8BC478}" destId="{B8892F08-1C6C-4B78-B408-D69191F91FA1}" srcOrd="0" destOrd="0" presId="urn:microsoft.com/office/officeart/2005/8/layout/orgChart1"/>
    <dgm:cxn modelId="{BC77D36C-9FC7-42DD-AB35-47F858CDB0E2}" type="presParOf" srcId="{687852EF-AA53-4830-9A68-73B8FC8BC478}" destId="{822B0285-6633-4B20-B5D7-EEAFE9376758}" srcOrd="1" destOrd="0" presId="urn:microsoft.com/office/officeart/2005/8/layout/orgChart1"/>
    <dgm:cxn modelId="{BA520775-4104-4643-BE1B-680AFA3EF8DA}" type="presParOf" srcId="{822B0285-6633-4B20-B5D7-EEAFE9376758}" destId="{49C56115-69F9-416D-8E5C-6BFFF6449B10}" srcOrd="0" destOrd="0" presId="urn:microsoft.com/office/officeart/2005/8/layout/orgChart1"/>
    <dgm:cxn modelId="{C4C847C5-4509-46A8-9DDB-DB430FC5F1DE}" type="presParOf" srcId="{49C56115-69F9-416D-8E5C-6BFFF6449B10}" destId="{2E563329-827A-4AF8-8061-56C33955F984}" srcOrd="0" destOrd="0" presId="urn:microsoft.com/office/officeart/2005/8/layout/orgChart1"/>
    <dgm:cxn modelId="{97E3C3B5-C464-4A9D-9974-0633FD0A5D1E}" type="presParOf" srcId="{49C56115-69F9-416D-8E5C-6BFFF6449B10}" destId="{1E043DBF-9C9A-402B-842A-8113C03B3CB4}" srcOrd="1" destOrd="0" presId="urn:microsoft.com/office/officeart/2005/8/layout/orgChart1"/>
    <dgm:cxn modelId="{20979F25-91A0-4089-B89A-0F005EBD18B1}" type="presParOf" srcId="{822B0285-6633-4B20-B5D7-EEAFE9376758}" destId="{89D4D1B7-3240-44E1-84D8-2C3B1EED71FD}" srcOrd="1" destOrd="0" presId="urn:microsoft.com/office/officeart/2005/8/layout/orgChart1"/>
    <dgm:cxn modelId="{495B7409-6ABF-47C4-AC80-CB6A069BFB51}" type="presParOf" srcId="{89D4D1B7-3240-44E1-84D8-2C3B1EED71FD}" destId="{03308B3E-6D45-427F-9AC4-433B84203526}" srcOrd="0" destOrd="0" presId="urn:microsoft.com/office/officeart/2005/8/layout/orgChart1"/>
    <dgm:cxn modelId="{5A8269CD-77CD-4A6F-A517-2BC59C827D6B}" type="presParOf" srcId="{89D4D1B7-3240-44E1-84D8-2C3B1EED71FD}" destId="{5865CF11-EC8B-4A4E-AD4F-4C88F3EC0999}" srcOrd="1" destOrd="0" presId="urn:microsoft.com/office/officeart/2005/8/layout/orgChart1"/>
    <dgm:cxn modelId="{99366418-DF8C-4F21-A9B3-1E6CDA863700}" type="presParOf" srcId="{5865CF11-EC8B-4A4E-AD4F-4C88F3EC0999}" destId="{A008051F-2B89-41F1-A1D4-E5FD7F8C7A7E}" srcOrd="0" destOrd="0" presId="urn:microsoft.com/office/officeart/2005/8/layout/orgChart1"/>
    <dgm:cxn modelId="{B9C747E9-435E-41C5-859D-A681A11D71C2}" type="presParOf" srcId="{A008051F-2B89-41F1-A1D4-E5FD7F8C7A7E}" destId="{8183D35B-F5D8-43B8-90C6-34140B5D414F}" srcOrd="0" destOrd="0" presId="urn:microsoft.com/office/officeart/2005/8/layout/orgChart1"/>
    <dgm:cxn modelId="{6918F51A-65DE-4674-AC60-DD3BE370953E}" type="presParOf" srcId="{A008051F-2B89-41F1-A1D4-E5FD7F8C7A7E}" destId="{11E96E7A-0787-45D4-85C3-15CA63E283D2}" srcOrd="1" destOrd="0" presId="urn:microsoft.com/office/officeart/2005/8/layout/orgChart1"/>
    <dgm:cxn modelId="{34BDA25C-DE56-4770-92A1-DFE7038C037E}" type="presParOf" srcId="{5865CF11-EC8B-4A4E-AD4F-4C88F3EC0999}" destId="{C5A49FF1-EE66-438E-954C-C781C42B87D2}" srcOrd="1" destOrd="0" presId="urn:microsoft.com/office/officeart/2005/8/layout/orgChart1"/>
    <dgm:cxn modelId="{DA499BE4-54E8-4540-87C5-0E86ED6EA4E6}" type="presParOf" srcId="{C5A49FF1-EE66-438E-954C-C781C42B87D2}" destId="{EA8FA734-7996-4491-BEF3-082ADFDCC513}" srcOrd="0" destOrd="0" presId="urn:microsoft.com/office/officeart/2005/8/layout/orgChart1"/>
    <dgm:cxn modelId="{70FB91A0-0B27-401F-959E-083FD0FAA9B9}" type="presParOf" srcId="{C5A49FF1-EE66-438E-954C-C781C42B87D2}" destId="{15D37985-AB47-4D87-BB04-96D034AC03F2}" srcOrd="1" destOrd="0" presId="urn:microsoft.com/office/officeart/2005/8/layout/orgChart1"/>
    <dgm:cxn modelId="{C34E423D-B542-43A9-9610-B025BF4AF020}" type="presParOf" srcId="{15D37985-AB47-4D87-BB04-96D034AC03F2}" destId="{35517041-A7D3-4AA3-BB29-A3B9305B5377}" srcOrd="0" destOrd="0" presId="urn:microsoft.com/office/officeart/2005/8/layout/orgChart1"/>
    <dgm:cxn modelId="{86AFB60A-11A2-46BA-96EC-A4138DEED45B}" type="presParOf" srcId="{35517041-A7D3-4AA3-BB29-A3B9305B5377}" destId="{8CF2D631-BAAD-480E-B9F2-44224914F5AD}" srcOrd="0" destOrd="0" presId="urn:microsoft.com/office/officeart/2005/8/layout/orgChart1"/>
    <dgm:cxn modelId="{21C258B0-6F08-47C7-95E0-2FD9511FFAE2}" type="presParOf" srcId="{35517041-A7D3-4AA3-BB29-A3B9305B5377}" destId="{C9D27E14-F5E3-4589-8C7F-8DD3A1E4F465}" srcOrd="1" destOrd="0" presId="urn:microsoft.com/office/officeart/2005/8/layout/orgChart1"/>
    <dgm:cxn modelId="{44166A2E-BB0E-4EB9-A110-BB3097822588}" type="presParOf" srcId="{15D37985-AB47-4D87-BB04-96D034AC03F2}" destId="{0FD3E68A-2DA5-4A36-A1DD-2184BA7D8643}" srcOrd="1" destOrd="0" presId="urn:microsoft.com/office/officeart/2005/8/layout/orgChart1"/>
    <dgm:cxn modelId="{83EF1A38-E538-436F-919B-3480265BB6B7}" type="presParOf" srcId="{15D37985-AB47-4D87-BB04-96D034AC03F2}" destId="{B2EE21AD-7620-4DCA-BC06-CFB7F60EB020}" srcOrd="2" destOrd="0" presId="urn:microsoft.com/office/officeart/2005/8/layout/orgChart1"/>
    <dgm:cxn modelId="{684E2CD1-8030-4D8E-93FE-B7756EA99236}" type="presParOf" srcId="{5865CF11-EC8B-4A4E-AD4F-4C88F3EC0999}" destId="{F4907DFB-5B5B-417C-BAD8-CA3FC68C0FA6}" srcOrd="2" destOrd="0" presId="urn:microsoft.com/office/officeart/2005/8/layout/orgChart1"/>
    <dgm:cxn modelId="{F47A60F3-BFF6-46B6-8D44-89CC7EE1FD61}" type="presParOf" srcId="{822B0285-6633-4B20-B5D7-EEAFE9376758}" destId="{E531390B-5D65-4E9E-A082-6EB860BA7DDF}" srcOrd="2" destOrd="0" presId="urn:microsoft.com/office/officeart/2005/8/layout/orgChart1"/>
    <dgm:cxn modelId="{42431CBF-873B-46A1-9E76-A874BDE70DD2}" type="presParOf" srcId="{687852EF-AA53-4830-9A68-73B8FC8BC478}" destId="{5C063746-5F41-422E-A511-A9C8AF4E2614}" srcOrd="2" destOrd="0" presId="urn:microsoft.com/office/officeart/2005/8/layout/orgChart1"/>
    <dgm:cxn modelId="{5669B2A5-29A7-41F8-8C03-924FC6434BB0}" type="presParOf" srcId="{687852EF-AA53-4830-9A68-73B8FC8BC478}" destId="{304A3F9D-6174-4751-A9AF-7AB5A64B7327}" srcOrd="3" destOrd="0" presId="urn:microsoft.com/office/officeart/2005/8/layout/orgChart1"/>
    <dgm:cxn modelId="{7729701B-878E-42F6-B531-B1119CBC561B}" type="presParOf" srcId="{304A3F9D-6174-4751-A9AF-7AB5A64B7327}" destId="{88E27667-6633-408C-BB82-004BC5CC97A1}" srcOrd="0" destOrd="0" presId="urn:microsoft.com/office/officeart/2005/8/layout/orgChart1"/>
    <dgm:cxn modelId="{0099AC7C-9DCA-4683-A34C-577DA4F9BDD3}" type="presParOf" srcId="{88E27667-6633-408C-BB82-004BC5CC97A1}" destId="{4BDDFFB9-C41F-4D60-996F-851AC6BF6B75}" srcOrd="0" destOrd="0" presId="urn:microsoft.com/office/officeart/2005/8/layout/orgChart1"/>
    <dgm:cxn modelId="{E178DB19-898A-4160-BCC8-88258C7A9BDF}" type="presParOf" srcId="{88E27667-6633-408C-BB82-004BC5CC97A1}" destId="{3A2B8ACA-8528-44E3-8F9B-1EA2A1F3CB1A}" srcOrd="1" destOrd="0" presId="urn:microsoft.com/office/officeart/2005/8/layout/orgChart1"/>
    <dgm:cxn modelId="{0509DF0D-B02F-4C3C-A669-522C4E52D96B}" type="presParOf" srcId="{304A3F9D-6174-4751-A9AF-7AB5A64B7327}" destId="{C10D828F-A1A3-4813-876F-D2E3AC811E64}" srcOrd="1" destOrd="0" presId="urn:microsoft.com/office/officeart/2005/8/layout/orgChart1"/>
    <dgm:cxn modelId="{FBFD1C13-DC1E-452E-AFFD-129E6D312FBD}" type="presParOf" srcId="{C10D828F-A1A3-4813-876F-D2E3AC811E64}" destId="{A131D512-C80B-4BFD-8251-22BA6FE65D37}" srcOrd="0" destOrd="0" presId="urn:microsoft.com/office/officeart/2005/8/layout/orgChart1"/>
    <dgm:cxn modelId="{503659BF-E540-48C0-BD13-21F66FFC2FEE}" type="presParOf" srcId="{C10D828F-A1A3-4813-876F-D2E3AC811E64}" destId="{325F156C-524E-4B0A-B560-C0E92FB71D12}" srcOrd="1" destOrd="0" presId="urn:microsoft.com/office/officeart/2005/8/layout/orgChart1"/>
    <dgm:cxn modelId="{24AAC362-F7E2-4094-A3EC-4E8771D4C3CF}" type="presParOf" srcId="{325F156C-524E-4B0A-B560-C0E92FB71D12}" destId="{07C9D45A-8687-42D7-A940-A8239F66BBE8}" srcOrd="0" destOrd="0" presId="urn:microsoft.com/office/officeart/2005/8/layout/orgChart1"/>
    <dgm:cxn modelId="{7393F9E4-3A88-4D9C-87FA-5A490035CD98}" type="presParOf" srcId="{07C9D45A-8687-42D7-A940-A8239F66BBE8}" destId="{61D7BF0B-5A47-4D75-8AD2-072F78AC4914}" srcOrd="0" destOrd="0" presId="urn:microsoft.com/office/officeart/2005/8/layout/orgChart1"/>
    <dgm:cxn modelId="{143341CF-7F8A-4C43-B1D5-02F81FB22F9A}" type="presParOf" srcId="{07C9D45A-8687-42D7-A940-A8239F66BBE8}" destId="{B25759AC-7D45-4510-81A6-3AE1F510904C}" srcOrd="1" destOrd="0" presId="urn:microsoft.com/office/officeart/2005/8/layout/orgChart1"/>
    <dgm:cxn modelId="{559A088A-45A6-49E5-B73B-F5A5A5CFC216}" type="presParOf" srcId="{325F156C-524E-4B0A-B560-C0E92FB71D12}" destId="{A2368402-7764-40D2-B722-5D0CEDB204DD}" srcOrd="1" destOrd="0" presId="urn:microsoft.com/office/officeart/2005/8/layout/orgChart1"/>
    <dgm:cxn modelId="{4C209052-C0E7-415A-9852-4058AB0C7202}" type="presParOf" srcId="{A2368402-7764-40D2-B722-5D0CEDB204DD}" destId="{C568C62C-3EE0-4946-83BD-0AE65AE5C947}" srcOrd="0" destOrd="0" presId="urn:microsoft.com/office/officeart/2005/8/layout/orgChart1"/>
    <dgm:cxn modelId="{DD88551E-16C1-47DD-8527-AA9AD6E54CCD}" type="presParOf" srcId="{A2368402-7764-40D2-B722-5D0CEDB204DD}" destId="{E726697F-0E02-48A4-80D5-280928E57239}" srcOrd="1" destOrd="0" presId="urn:microsoft.com/office/officeart/2005/8/layout/orgChart1"/>
    <dgm:cxn modelId="{AD6A281A-3762-4CC2-80D3-185B51E00294}" type="presParOf" srcId="{E726697F-0E02-48A4-80D5-280928E57239}" destId="{B2F5E1FF-D7DC-45CE-B655-D4F57A56E075}" srcOrd="0" destOrd="0" presId="urn:microsoft.com/office/officeart/2005/8/layout/orgChart1"/>
    <dgm:cxn modelId="{DED15353-382A-4A05-AB59-A80094112DFA}" type="presParOf" srcId="{B2F5E1FF-D7DC-45CE-B655-D4F57A56E075}" destId="{F40F408D-9AA3-4872-B3A5-1C2E10F2A556}" srcOrd="0" destOrd="0" presId="urn:microsoft.com/office/officeart/2005/8/layout/orgChart1"/>
    <dgm:cxn modelId="{E5C1B697-E0A0-4271-9B75-F77A9C5226DE}" type="presParOf" srcId="{B2F5E1FF-D7DC-45CE-B655-D4F57A56E075}" destId="{87C10808-4FF7-4E56-9FC2-D6A2548FEE31}" srcOrd="1" destOrd="0" presId="urn:microsoft.com/office/officeart/2005/8/layout/orgChart1"/>
    <dgm:cxn modelId="{409E7F56-1246-4D73-8DD1-396C2F974AD4}" type="presParOf" srcId="{E726697F-0E02-48A4-80D5-280928E57239}" destId="{44194F1B-DEFB-451B-B6D8-AE77FE5D9009}" srcOrd="1" destOrd="0" presId="urn:microsoft.com/office/officeart/2005/8/layout/orgChart1"/>
    <dgm:cxn modelId="{2AD1BC50-BC1D-424E-91A1-C809D4FACF18}" type="presParOf" srcId="{E726697F-0E02-48A4-80D5-280928E57239}" destId="{020ACD0F-558F-4AA9-95F2-DFEE083E7018}" srcOrd="2" destOrd="0" presId="urn:microsoft.com/office/officeart/2005/8/layout/orgChart1"/>
    <dgm:cxn modelId="{8EE50122-3E45-4B86-B70A-E54C80067EA5}" type="presParOf" srcId="{325F156C-524E-4B0A-B560-C0E92FB71D12}" destId="{1F6D0B09-B522-410D-BC0C-10363D2DB1E3}" srcOrd="2" destOrd="0" presId="urn:microsoft.com/office/officeart/2005/8/layout/orgChart1"/>
    <dgm:cxn modelId="{88494686-E971-4B53-8D36-60FC3A9FA9C1}" type="presParOf" srcId="{304A3F9D-6174-4751-A9AF-7AB5A64B7327}" destId="{B2C8DD42-5B1E-4CAB-923B-93C130D83962}" srcOrd="2" destOrd="0" presId="urn:microsoft.com/office/officeart/2005/8/layout/orgChart1"/>
    <dgm:cxn modelId="{385893AA-0F3D-41F4-8090-F93AFCED05A6}" type="presParOf" srcId="{687852EF-AA53-4830-9A68-73B8FC8BC478}" destId="{37B2CB1B-8F38-451B-9BE1-06ECA94E22F5}" srcOrd="4" destOrd="0" presId="urn:microsoft.com/office/officeart/2005/8/layout/orgChart1"/>
    <dgm:cxn modelId="{EB2CC286-4946-4B4F-B5D2-B4B66D8A8FC0}" type="presParOf" srcId="{687852EF-AA53-4830-9A68-73B8FC8BC478}" destId="{F9DBE17C-CB67-4E3B-89C6-C539536D5938}" srcOrd="5" destOrd="0" presId="urn:microsoft.com/office/officeart/2005/8/layout/orgChart1"/>
    <dgm:cxn modelId="{F95B5A89-C040-4EBD-BFEA-C853B3AF4DA4}" type="presParOf" srcId="{F9DBE17C-CB67-4E3B-89C6-C539536D5938}" destId="{7E4AB1EC-FAC2-439C-A047-4EDF28E89037}" srcOrd="0" destOrd="0" presId="urn:microsoft.com/office/officeart/2005/8/layout/orgChart1"/>
    <dgm:cxn modelId="{107FC414-97B0-41D8-8537-2E68B18754CA}" type="presParOf" srcId="{7E4AB1EC-FAC2-439C-A047-4EDF28E89037}" destId="{2030DDF7-22BF-46B9-AA8B-9CE8B09D2DDC}" srcOrd="0" destOrd="0" presId="urn:microsoft.com/office/officeart/2005/8/layout/orgChart1"/>
    <dgm:cxn modelId="{C5F16634-9A58-4AA6-9581-53CE51391CA3}" type="presParOf" srcId="{7E4AB1EC-FAC2-439C-A047-4EDF28E89037}" destId="{24D69532-9B32-481F-BD34-D4D669570B26}" srcOrd="1" destOrd="0" presId="urn:microsoft.com/office/officeart/2005/8/layout/orgChart1"/>
    <dgm:cxn modelId="{BB24F0C9-4DB6-4A25-B25C-1D581C8E3E95}" type="presParOf" srcId="{F9DBE17C-CB67-4E3B-89C6-C539536D5938}" destId="{EDCFC008-E3CC-45B4-8116-BD725A91B5CC}" srcOrd="1" destOrd="0" presId="urn:microsoft.com/office/officeart/2005/8/layout/orgChart1"/>
    <dgm:cxn modelId="{CA09A665-8634-4380-A2AC-0CCAE38AF315}" type="presParOf" srcId="{EDCFC008-E3CC-45B4-8116-BD725A91B5CC}" destId="{5969C2E2-E040-44B5-8C48-11A2F3C6C2AD}" srcOrd="0" destOrd="0" presId="urn:microsoft.com/office/officeart/2005/8/layout/orgChart1"/>
    <dgm:cxn modelId="{671C3C2D-44BB-4B9C-8BFB-9FA8B8DD7432}" type="presParOf" srcId="{EDCFC008-E3CC-45B4-8116-BD725A91B5CC}" destId="{F3478869-591C-4DAE-8DF5-3A58D4862306}" srcOrd="1" destOrd="0" presId="urn:microsoft.com/office/officeart/2005/8/layout/orgChart1"/>
    <dgm:cxn modelId="{26D759D8-1347-42C1-9409-74FDB50E7B9C}" type="presParOf" srcId="{F3478869-591C-4DAE-8DF5-3A58D4862306}" destId="{5834A9D3-DFE4-4F41-8E50-5C2D2A5ED892}" srcOrd="0" destOrd="0" presId="urn:microsoft.com/office/officeart/2005/8/layout/orgChart1"/>
    <dgm:cxn modelId="{CB34AC24-1E29-4736-BDD2-90F19CA733AE}" type="presParOf" srcId="{5834A9D3-DFE4-4F41-8E50-5C2D2A5ED892}" destId="{1F2B4811-B32C-48F9-BA54-10BE776889CD}" srcOrd="0" destOrd="0" presId="urn:microsoft.com/office/officeart/2005/8/layout/orgChart1"/>
    <dgm:cxn modelId="{0C1EA5C3-C8F6-432A-8795-E3B2BCB317FC}" type="presParOf" srcId="{5834A9D3-DFE4-4F41-8E50-5C2D2A5ED892}" destId="{E9C8EDAB-CB8B-4966-A191-E15A9506AB42}" srcOrd="1" destOrd="0" presId="urn:microsoft.com/office/officeart/2005/8/layout/orgChart1"/>
    <dgm:cxn modelId="{162DB48D-8274-4146-9707-E1292A6BEBBF}" type="presParOf" srcId="{F3478869-591C-4DAE-8DF5-3A58D4862306}" destId="{12ADA11C-3599-495E-BE76-DD08DD722169}" srcOrd="1" destOrd="0" presId="urn:microsoft.com/office/officeart/2005/8/layout/orgChart1"/>
    <dgm:cxn modelId="{72FDBC93-0DC0-4136-9504-F63C8F324114}" type="presParOf" srcId="{12ADA11C-3599-495E-BE76-DD08DD722169}" destId="{BFAF8DAA-30BA-48DC-97B3-F9AF71201EB9}" srcOrd="0" destOrd="0" presId="urn:microsoft.com/office/officeart/2005/8/layout/orgChart1"/>
    <dgm:cxn modelId="{0F4752A9-2AB8-4D92-90A0-4DAE6C0DC91E}" type="presParOf" srcId="{12ADA11C-3599-495E-BE76-DD08DD722169}" destId="{F46EFB5E-3B07-4F71-B965-A9D4CF518767}" srcOrd="1" destOrd="0" presId="urn:microsoft.com/office/officeart/2005/8/layout/orgChart1"/>
    <dgm:cxn modelId="{06C875AF-9C7C-45D6-B449-C3CDE84AB106}" type="presParOf" srcId="{F46EFB5E-3B07-4F71-B965-A9D4CF518767}" destId="{C28877D6-2EA5-4756-AAF9-4B6D10343C21}" srcOrd="0" destOrd="0" presId="urn:microsoft.com/office/officeart/2005/8/layout/orgChart1"/>
    <dgm:cxn modelId="{B074B4E4-D741-4604-9E45-CF81E74718AA}" type="presParOf" srcId="{C28877D6-2EA5-4756-AAF9-4B6D10343C21}" destId="{337C023A-6F60-4D28-82D1-D43D1598FBD5}" srcOrd="0" destOrd="0" presId="urn:microsoft.com/office/officeart/2005/8/layout/orgChart1"/>
    <dgm:cxn modelId="{F70A876F-0C38-4F78-AA17-C34ABCAB1747}" type="presParOf" srcId="{C28877D6-2EA5-4756-AAF9-4B6D10343C21}" destId="{50898A3D-203A-4E2F-8646-3809F75F8EB1}" srcOrd="1" destOrd="0" presId="urn:microsoft.com/office/officeart/2005/8/layout/orgChart1"/>
    <dgm:cxn modelId="{A3702C25-3134-47CE-A936-C680F9B06EAF}" type="presParOf" srcId="{F46EFB5E-3B07-4F71-B965-A9D4CF518767}" destId="{0F9D99B1-1E58-477C-A69D-1D1EF9040355}" srcOrd="1" destOrd="0" presId="urn:microsoft.com/office/officeart/2005/8/layout/orgChart1"/>
    <dgm:cxn modelId="{AA088971-29C4-48C3-B19A-1BAA348855B9}" type="presParOf" srcId="{F46EFB5E-3B07-4F71-B965-A9D4CF518767}" destId="{0F3039B3-4D1B-4D54-8514-ECAA0B3DD2CA}" srcOrd="2" destOrd="0" presId="urn:microsoft.com/office/officeart/2005/8/layout/orgChart1"/>
    <dgm:cxn modelId="{FF97F10D-CC0C-40F7-ACFA-078FBB3B310B}" type="presParOf" srcId="{F3478869-591C-4DAE-8DF5-3A58D4862306}" destId="{E6AC0559-76E1-4D7D-BA39-DF51DAD54AE8}" srcOrd="2" destOrd="0" presId="urn:microsoft.com/office/officeart/2005/8/layout/orgChart1"/>
    <dgm:cxn modelId="{14CD9A4E-E722-42E6-8D38-862AB275B45A}" type="presParOf" srcId="{F9DBE17C-CB67-4E3B-89C6-C539536D5938}" destId="{6B1A679B-2480-444E-BB9C-0990B8CFA0F7}" srcOrd="2" destOrd="0" presId="urn:microsoft.com/office/officeart/2005/8/layout/orgChart1"/>
    <dgm:cxn modelId="{4201950E-EF77-41FA-8023-56F7BAC0A476}" type="presParOf" srcId="{687852EF-AA53-4830-9A68-73B8FC8BC478}" destId="{E996B64F-DEA0-4231-AF8F-BF7ED951561E}" srcOrd="6" destOrd="0" presId="urn:microsoft.com/office/officeart/2005/8/layout/orgChart1"/>
    <dgm:cxn modelId="{DC45FBE2-8D25-4CF8-BB8C-972E4F470367}" type="presParOf" srcId="{687852EF-AA53-4830-9A68-73B8FC8BC478}" destId="{ED6CCC5C-39D6-4DE9-8A38-100F016825E2}" srcOrd="7" destOrd="0" presId="urn:microsoft.com/office/officeart/2005/8/layout/orgChart1"/>
    <dgm:cxn modelId="{501E412A-B1E9-4BC8-85D8-70C8491F8B13}" type="presParOf" srcId="{ED6CCC5C-39D6-4DE9-8A38-100F016825E2}" destId="{AFC1A489-AE1B-4AEC-9485-318ED57E2ED7}" srcOrd="0" destOrd="0" presId="urn:microsoft.com/office/officeart/2005/8/layout/orgChart1"/>
    <dgm:cxn modelId="{8C330C7C-8D48-4456-823F-B71A9C6BE99E}" type="presParOf" srcId="{AFC1A489-AE1B-4AEC-9485-318ED57E2ED7}" destId="{DDCC6DFF-5E3A-4428-9305-7F86CB86C940}" srcOrd="0" destOrd="0" presId="urn:microsoft.com/office/officeart/2005/8/layout/orgChart1"/>
    <dgm:cxn modelId="{13F4CF86-4571-4A09-82DC-36C196A5E8B7}" type="presParOf" srcId="{AFC1A489-AE1B-4AEC-9485-318ED57E2ED7}" destId="{D9546E17-8D92-40A7-9D04-6CBC9098CE31}" srcOrd="1" destOrd="0" presId="urn:microsoft.com/office/officeart/2005/8/layout/orgChart1"/>
    <dgm:cxn modelId="{CC1F9B3E-3D62-4846-BF96-F8F8BABAAA24}" type="presParOf" srcId="{ED6CCC5C-39D6-4DE9-8A38-100F016825E2}" destId="{5C24FC6C-0F51-40AD-A39B-739E5C6B75C2}" srcOrd="1" destOrd="0" presId="urn:microsoft.com/office/officeart/2005/8/layout/orgChart1"/>
    <dgm:cxn modelId="{DE34E5D3-0653-4136-B045-A3C9929D5415}" type="presParOf" srcId="{5C24FC6C-0F51-40AD-A39B-739E5C6B75C2}" destId="{2010D966-DB28-4EC7-800D-22217821494D}" srcOrd="0" destOrd="0" presId="urn:microsoft.com/office/officeart/2005/8/layout/orgChart1"/>
    <dgm:cxn modelId="{1FAB7EF3-C5E8-41CF-9F7F-CEE9CD81E455}" type="presParOf" srcId="{5C24FC6C-0F51-40AD-A39B-739E5C6B75C2}" destId="{284CD185-A30E-4D41-91B9-4C2FD4A04DAF}" srcOrd="1" destOrd="0" presId="urn:microsoft.com/office/officeart/2005/8/layout/orgChart1"/>
    <dgm:cxn modelId="{85DCCF5D-6136-412A-80DA-8AAD068F8A48}" type="presParOf" srcId="{284CD185-A30E-4D41-91B9-4C2FD4A04DAF}" destId="{409D0FA1-ED1D-4434-A5EF-6F100274F532}" srcOrd="0" destOrd="0" presId="urn:microsoft.com/office/officeart/2005/8/layout/orgChart1"/>
    <dgm:cxn modelId="{F623BB30-6B95-4C23-8BAC-4609226853B8}" type="presParOf" srcId="{409D0FA1-ED1D-4434-A5EF-6F100274F532}" destId="{3794F202-B9D9-4ED6-8AB1-A2C5C5999B24}" srcOrd="0" destOrd="0" presId="urn:microsoft.com/office/officeart/2005/8/layout/orgChart1"/>
    <dgm:cxn modelId="{7CCCAB5F-BBE2-488D-AAB8-C05A49A386DF}" type="presParOf" srcId="{409D0FA1-ED1D-4434-A5EF-6F100274F532}" destId="{C63D8D6E-178B-4C80-8962-21CF5B3EDFFD}" srcOrd="1" destOrd="0" presId="urn:microsoft.com/office/officeart/2005/8/layout/orgChart1"/>
    <dgm:cxn modelId="{A6DA8AE1-EA51-4AD2-92F1-005C0EB085F3}" type="presParOf" srcId="{284CD185-A30E-4D41-91B9-4C2FD4A04DAF}" destId="{F10323C8-1FBF-457D-9C38-B0EC5099FC23}" srcOrd="1" destOrd="0" presId="urn:microsoft.com/office/officeart/2005/8/layout/orgChart1"/>
    <dgm:cxn modelId="{99866C9A-5729-46D3-8983-84D53823E864}" type="presParOf" srcId="{F10323C8-1FBF-457D-9C38-B0EC5099FC23}" destId="{4E9C470B-01AD-43A2-B9B5-80FD4999CEB7}" srcOrd="0" destOrd="0" presId="urn:microsoft.com/office/officeart/2005/8/layout/orgChart1"/>
    <dgm:cxn modelId="{D07A168F-4304-4A4D-BA05-6F4F7F66AED1}" type="presParOf" srcId="{F10323C8-1FBF-457D-9C38-B0EC5099FC23}" destId="{2EB4C65D-8DE7-4A9A-B429-8C3AE9FF35E4}" srcOrd="1" destOrd="0" presId="urn:microsoft.com/office/officeart/2005/8/layout/orgChart1"/>
    <dgm:cxn modelId="{847B757A-58C9-484E-9CE1-EBBC43AC8A45}" type="presParOf" srcId="{2EB4C65D-8DE7-4A9A-B429-8C3AE9FF35E4}" destId="{D3E41C19-7774-417C-8530-9EAD2AD9F8B3}" srcOrd="0" destOrd="0" presId="urn:microsoft.com/office/officeart/2005/8/layout/orgChart1"/>
    <dgm:cxn modelId="{B7F32504-34EC-4587-A1C8-0433E287BE92}" type="presParOf" srcId="{D3E41C19-7774-417C-8530-9EAD2AD9F8B3}" destId="{4A44E17D-4E0A-4DC3-B0E6-6F81CE757F0F}" srcOrd="0" destOrd="0" presId="urn:microsoft.com/office/officeart/2005/8/layout/orgChart1"/>
    <dgm:cxn modelId="{C3E56FFE-C80B-4D1E-9807-8891D503E4FF}" type="presParOf" srcId="{D3E41C19-7774-417C-8530-9EAD2AD9F8B3}" destId="{31E89E46-DA3D-4262-8146-49C87F0BE5D3}" srcOrd="1" destOrd="0" presId="urn:microsoft.com/office/officeart/2005/8/layout/orgChart1"/>
    <dgm:cxn modelId="{1EBBB093-60BB-4BE6-B11F-D0B95324D694}" type="presParOf" srcId="{2EB4C65D-8DE7-4A9A-B429-8C3AE9FF35E4}" destId="{B2F02C8B-B826-446D-AEF0-6ABDBE621606}" srcOrd="1" destOrd="0" presId="urn:microsoft.com/office/officeart/2005/8/layout/orgChart1"/>
    <dgm:cxn modelId="{4B869081-93C6-4BA6-80D3-CEE3064690E0}" type="presParOf" srcId="{B2F02C8B-B826-446D-AEF0-6ABDBE621606}" destId="{4FBCFFE1-1106-4E5A-BF3B-89F2C33E6610}" srcOrd="0" destOrd="0" presId="urn:microsoft.com/office/officeart/2005/8/layout/orgChart1"/>
    <dgm:cxn modelId="{F28F6090-F1E0-4689-AFF4-7EF2F6635164}" type="presParOf" srcId="{B2F02C8B-B826-446D-AEF0-6ABDBE621606}" destId="{46F1B0CB-9F38-4091-9CC7-7DAC0C2EEBBA}" srcOrd="1" destOrd="0" presId="urn:microsoft.com/office/officeart/2005/8/layout/orgChart1"/>
    <dgm:cxn modelId="{FCEC1D3D-4AE9-4393-8C00-ED18F5DDE99C}" type="presParOf" srcId="{46F1B0CB-9F38-4091-9CC7-7DAC0C2EEBBA}" destId="{F2CFECF9-FDDD-408A-BA0E-251409127170}" srcOrd="0" destOrd="0" presId="urn:microsoft.com/office/officeart/2005/8/layout/orgChart1"/>
    <dgm:cxn modelId="{A5FA051A-856A-47E6-AEFD-D06C92CCC5D6}" type="presParOf" srcId="{F2CFECF9-FDDD-408A-BA0E-251409127170}" destId="{77F008D1-D00B-4BC6-B031-BBA778356FEE}" srcOrd="0" destOrd="0" presId="urn:microsoft.com/office/officeart/2005/8/layout/orgChart1"/>
    <dgm:cxn modelId="{7DF0F0FA-6528-4898-88AC-EC49F04F1CBD}" type="presParOf" srcId="{F2CFECF9-FDDD-408A-BA0E-251409127170}" destId="{AF15EDE1-9939-43FE-979C-4FC14F97A7CF}" srcOrd="1" destOrd="0" presId="urn:microsoft.com/office/officeart/2005/8/layout/orgChart1"/>
    <dgm:cxn modelId="{84BA8183-0E88-47E5-99D7-C7A4DF8AADED}" type="presParOf" srcId="{46F1B0CB-9F38-4091-9CC7-7DAC0C2EEBBA}" destId="{9A8DD43C-B912-449E-98D1-0D0AB4B0FA84}" srcOrd="1" destOrd="0" presId="urn:microsoft.com/office/officeart/2005/8/layout/orgChart1"/>
    <dgm:cxn modelId="{260093B8-631F-4796-8D3C-338B78C936B1}" type="presParOf" srcId="{46F1B0CB-9F38-4091-9CC7-7DAC0C2EEBBA}" destId="{8ABF2B4D-9B7C-450B-A8D2-93FD7C1018A8}" srcOrd="2" destOrd="0" presId="urn:microsoft.com/office/officeart/2005/8/layout/orgChart1"/>
    <dgm:cxn modelId="{0AC06590-747A-4D42-BCA8-5D04391C1CBD}" type="presParOf" srcId="{2EB4C65D-8DE7-4A9A-B429-8C3AE9FF35E4}" destId="{C7E9DE22-63CE-40BF-B559-7EDD4782330D}" srcOrd="2" destOrd="0" presId="urn:microsoft.com/office/officeart/2005/8/layout/orgChart1"/>
    <dgm:cxn modelId="{8D75AC2C-4820-4890-BC07-59C4388BD10D}" type="presParOf" srcId="{284CD185-A30E-4D41-91B9-4C2FD4A04DAF}" destId="{366A7024-D54E-4BB7-B8ED-54C467884F34}" srcOrd="2" destOrd="0" presId="urn:microsoft.com/office/officeart/2005/8/layout/orgChart1"/>
    <dgm:cxn modelId="{6D39D897-2D85-4AB3-AC85-BA99A58C6640}" type="presParOf" srcId="{ED6CCC5C-39D6-4DE9-8A38-100F016825E2}" destId="{9FD9FEC7-796C-46B2-9977-F2DD6645060D}" srcOrd="2" destOrd="0" presId="urn:microsoft.com/office/officeart/2005/8/layout/orgChart1"/>
    <dgm:cxn modelId="{E84A537D-00E5-4F59-A14F-FC60BD4167D1}" type="presParOf" srcId="{9FD9FEC7-796C-46B2-9977-F2DD6645060D}" destId="{11705CD9-89D5-4AA9-B71F-194E17978074}" srcOrd="0" destOrd="0" presId="urn:microsoft.com/office/officeart/2005/8/layout/orgChart1"/>
    <dgm:cxn modelId="{FCEA79DA-72DD-41CD-9634-BAF4C379AB0B}" type="presParOf" srcId="{9FD9FEC7-796C-46B2-9977-F2DD6645060D}" destId="{1111476D-4014-489D-B32A-25E41800A7B0}" srcOrd="1" destOrd="0" presId="urn:microsoft.com/office/officeart/2005/8/layout/orgChart1"/>
    <dgm:cxn modelId="{FF78CDE3-07A7-4FC4-9FD4-6FB62CA6E65D}" type="presParOf" srcId="{1111476D-4014-489D-B32A-25E41800A7B0}" destId="{A5947810-6986-4066-8E58-4AB8FEF3DC38}" srcOrd="0" destOrd="0" presId="urn:microsoft.com/office/officeart/2005/8/layout/orgChart1"/>
    <dgm:cxn modelId="{70C60FC0-9BCE-47D3-8083-72A1839AF935}" type="presParOf" srcId="{A5947810-6986-4066-8E58-4AB8FEF3DC38}" destId="{DA63F31C-3621-4B91-A925-6650B632229D}" srcOrd="0" destOrd="0" presId="urn:microsoft.com/office/officeart/2005/8/layout/orgChart1"/>
    <dgm:cxn modelId="{3A777871-22E3-498E-9047-6C845C945099}" type="presParOf" srcId="{A5947810-6986-4066-8E58-4AB8FEF3DC38}" destId="{FBE9C65D-4508-43FD-BD6E-147636132595}" srcOrd="1" destOrd="0" presId="urn:microsoft.com/office/officeart/2005/8/layout/orgChart1"/>
    <dgm:cxn modelId="{47778386-A445-49BF-A6F1-5573A61AEE56}" type="presParOf" srcId="{1111476D-4014-489D-B32A-25E41800A7B0}" destId="{3E57F527-5A86-470E-AA37-88D79BFECAF6}" srcOrd="1" destOrd="0" presId="urn:microsoft.com/office/officeart/2005/8/layout/orgChart1"/>
    <dgm:cxn modelId="{B889CDEC-579C-4CA2-BD5A-A1E41B67E349}" type="presParOf" srcId="{1111476D-4014-489D-B32A-25E41800A7B0}" destId="{C8A010E5-FEFB-499C-B737-D8BA324C5A9C}" srcOrd="2" destOrd="0" presId="urn:microsoft.com/office/officeart/2005/8/layout/orgChart1"/>
    <dgm:cxn modelId="{D0E31D20-155D-4425-A108-EA1702928302}" type="presParOf" srcId="{A1CA49E6-BF89-438B-B9B5-FD220B83A89E}" destId="{0641DADC-0F06-49CD-9027-677E28901CD7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27" minVer="http://schemas.openxmlformats.org/drawingml/2006/diagram"/>
    </a:ext>
  </dgm:extLst>
</dgm:dataModel>
</file>

<file path=word/diagrams/data5.xml><?xml version="1.0" encoding="utf-8"?>
<dgm:dataModel xmlns:dgm="http://schemas.openxmlformats.org/drawingml/2006/diagram" xmlns:a="http://schemas.openxmlformats.org/drawingml/2006/main">
  <dgm:ptLst>
    <dgm:pt modelId="{1C6EAAF0-845E-466A-A8C7-6BEE4F242B5C}" type="doc">
      <dgm:prSet loTypeId="urn:microsoft.com/office/officeart/2005/8/layout/orgChart1" loCatId="hierarchy" qsTypeId="urn:microsoft.com/office/officeart/2005/8/quickstyle/simple1#5" qsCatId="simple" csTypeId="urn:microsoft.com/office/officeart/2005/8/colors/accent1_2#5" csCatId="accent1" phldr="1"/>
      <dgm:spPr/>
      <dgm:t>
        <a:bodyPr/>
        <a:lstStyle/>
        <a:p>
          <a:endParaRPr lang="en-GB"/>
        </a:p>
      </dgm:t>
    </dgm:pt>
    <dgm:pt modelId="{2EAFC4F9-5E3E-4C96-B3D4-CE2D8259923F}">
      <dgm:prSet phldrT="[Text]" custT="1"/>
      <dgm:spPr>
        <a:xfrm>
          <a:off x="3532294" y="262"/>
          <a:ext cx="1798740" cy="708407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Alex Prestage</a:t>
          </a:r>
        </a:p>
        <a:p>
          <a:pPr>
            <a:buNone/>
          </a:pPr>
          <a:r>
            <a:rPr lang="en-GB" sz="800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Associate Director Culture &amp; Inclusion</a:t>
          </a:r>
        </a:p>
      </dgm:t>
    </dgm:pt>
    <dgm:pt modelId="{01C3EB8A-F90F-4DB1-BEB7-2A608A1FC917}" type="parTrans" cxnId="{D7F80BFF-84B2-481F-AFE0-50B6503E6F8E}">
      <dgm:prSet/>
      <dgm:spPr/>
      <dgm:t>
        <a:bodyPr/>
        <a:lstStyle/>
        <a:p>
          <a:endParaRPr lang="en-GB"/>
        </a:p>
      </dgm:t>
    </dgm:pt>
    <dgm:pt modelId="{84E8A047-E4C1-4636-AD57-78445E1D3ED6}" type="sibTrans" cxnId="{D7F80BFF-84B2-481F-AFE0-50B6503E6F8E}">
      <dgm:prSet/>
      <dgm:spPr/>
      <dgm:t>
        <a:bodyPr/>
        <a:lstStyle/>
        <a:p>
          <a:endParaRPr lang="en-GB"/>
        </a:p>
      </dgm:t>
    </dgm:pt>
    <dgm:pt modelId="{C5CB6501-FFC3-4243-A88C-CEA84F28B400}">
      <dgm:prSet phldrT="[Text]" custT="1"/>
      <dgm:spPr>
        <a:xfrm>
          <a:off x="3532294" y="1086405"/>
          <a:ext cx="1798740" cy="899370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sz="800" b="1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Petra Dodd</a:t>
          </a:r>
        </a:p>
        <a:p>
          <a:pPr>
            <a:buNone/>
          </a:pPr>
          <a:r>
            <a:rPr lang="en-US" sz="800" b="1" dirty="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Head of Organisational  and Professional Development </a:t>
          </a:r>
          <a:endParaRPr lang="en-GB" sz="800" b="1">
            <a:solidFill>
              <a:schemeClr val="bg2">
                <a:lumMod val="90000"/>
              </a:schemeClr>
            </a:solidFill>
            <a:latin typeface="Calibri" panose="020F0502020204030204"/>
            <a:ea typeface="+mn-ea"/>
            <a:cs typeface="+mn-cs"/>
          </a:endParaRPr>
        </a:p>
      </dgm:t>
    </dgm:pt>
    <dgm:pt modelId="{6A0FA56D-C631-491C-A3C7-6543DB259AB9}" type="parTrans" cxnId="{508F95F2-B80B-4C0A-A39B-9DEC0C776CB9}">
      <dgm:prSet/>
      <dgm:spPr>
        <a:xfrm>
          <a:off x="4385944" y="708669"/>
          <a:ext cx="91440" cy="37773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77735"/>
              </a:lnTo>
            </a:path>
          </a:pathLst>
        </a:custGeom>
        <a:noFill/>
        <a:ln w="12700" cap="flat" cmpd="sng" algn="ctr">
          <a:solidFill>
            <a:srgbClr val="5B9BD5">
              <a:shade val="6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endParaRPr lang="en-GB"/>
        </a:p>
      </dgm:t>
    </dgm:pt>
    <dgm:pt modelId="{E5BE4A15-4CE6-4BA8-A213-4A721F00346B}" type="sibTrans" cxnId="{508F95F2-B80B-4C0A-A39B-9DEC0C776CB9}">
      <dgm:prSet/>
      <dgm:spPr/>
      <dgm:t>
        <a:bodyPr/>
        <a:lstStyle/>
        <a:p>
          <a:endParaRPr lang="en-GB"/>
        </a:p>
      </dgm:t>
    </dgm:pt>
    <dgm:pt modelId="{0BF94582-10BE-497E-9131-683EEC831E22}">
      <dgm:prSet custT="1"/>
      <dgm:spPr>
        <a:xfrm>
          <a:off x="1355817" y="2363511"/>
          <a:ext cx="1798740" cy="899370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Lorraine Smith</a:t>
          </a:r>
        </a:p>
        <a:p>
          <a:pPr>
            <a:buNone/>
          </a:pPr>
          <a:r>
            <a:rPr lang="en-GB" sz="800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Organisational &amp; Professional Development Manager</a:t>
          </a:r>
        </a:p>
        <a:p>
          <a:pPr>
            <a:buNone/>
          </a:pPr>
          <a:endParaRPr lang="en-GB" sz="800" b="1">
            <a:solidFill>
              <a:sysClr val="window" lastClr="FFFFFF"/>
            </a:solidFill>
            <a:latin typeface="Calibri" panose="020F0502020204030204"/>
            <a:ea typeface="+mn-ea"/>
            <a:cs typeface="+mn-cs"/>
          </a:endParaRPr>
        </a:p>
      </dgm:t>
    </dgm:pt>
    <dgm:pt modelId="{26CBA066-433D-4AC5-8B68-04DDFF80CB09}" type="parTrans" cxnId="{7B8210FB-3168-43BF-9CD6-96E18860BB56}">
      <dgm:prSet/>
      <dgm:spPr>
        <a:xfrm>
          <a:off x="2255188" y="1985775"/>
          <a:ext cx="2176476" cy="377735"/>
        </a:xfrm>
        <a:custGeom>
          <a:avLst/>
          <a:gdLst/>
          <a:ahLst/>
          <a:cxnLst/>
          <a:rect l="0" t="0" r="0" b="0"/>
          <a:pathLst>
            <a:path>
              <a:moveTo>
                <a:pt x="2176476" y="0"/>
              </a:moveTo>
              <a:lnTo>
                <a:pt x="2176476" y="188867"/>
              </a:lnTo>
              <a:lnTo>
                <a:pt x="0" y="188867"/>
              </a:lnTo>
              <a:lnTo>
                <a:pt x="0" y="377735"/>
              </a:lnTo>
            </a:path>
          </a:pathLst>
        </a:custGeom>
        <a:noFill/>
        <a:ln w="12700" cap="flat" cmpd="sng" algn="ctr">
          <a:solidFill>
            <a:srgbClr val="5B9BD5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endParaRPr lang="en-GB"/>
        </a:p>
      </dgm:t>
    </dgm:pt>
    <dgm:pt modelId="{99E18E05-68C6-4E0B-AED1-6C20B1438162}" type="sibTrans" cxnId="{7B8210FB-3168-43BF-9CD6-96E18860BB56}">
      <dgm:prSet/>
      <dgm:spPr/>
      <dgm:t>
        <a:bodyPr/>
        <a:lstStyle/>
        <a:p>
          <a:endParaRPr lang="en-GB"/>
        </a:p>
      </dgm:t>
    </dgm:pt>
    <dgm:pt modelId="{D55E425A-AE6E-4A92-A01B-D612CD67E832}">
      <dgm:prSet custT="1"/>
      <dgm:spPr>
        <a:xfrm>
          <a:off x="3532294" y="2363511"/>
          <a:ext cx="1798740" cy="899370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chemeClr val="tx2">
              <a:lumMod val="50000"/>
              <a:lumOff val="50000"/>
            </a:scheme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Iris Godding and Joan Low</a:t>
          </a:r>
        </a:p>
        <a:p>
          <a:pPr>
            <a:buNone/>
          </a:pPr>
          <a:r>
            <a:rPr lang="en-GB" sz="800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Organisational &amp; Professional Development Team Administrators</a:t>
          </a:r>
        </a:p>
      </dgm:t>
    </dgm:pt>
    <dgm:pt modelId="{FFD99CC4-D684-496A-B0BB-8C4F31A0E2E7}" type="parTrans" cxnId="{51315B9D-92FD-422F-8B4C-3B350A512BA4}">
      <dgm:prSet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dgm:style>
      </dgm:prSet>
      <dgm:spPr>
        <a:xfrm>
          <a:off x="4385944" y="1985775"/>
          <a:ext cx="91440" cy="37773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77735"/>
              </a:lnTo>
            </a:path>
          </a:pathLst>
        </a:custGeom>
        <a:ln w="19050" cap="flat" cmpd="sng" algn="ctr">
          <a:solidFill>
            <a:schemeClr val="accent4"/>
          </a:solidFill>
          <a:prstDash val="dash"/>
          <a:round/>
          <a:headEnd type="none" w="med" len="med"/>
          <a:tailEnd type="none" w="med" len="med"/>
        </a:ln>
      </dgm:spPr>
      <dgm:t>
        <a:bodyPr/>
        <a:lstStyle/>
        <a:p>
          <a:endParaRPr lang="en-GB"/>
        </a:p>
      </dgm:t>
    </dgm:pt>
    <dgm:pt modelId="{5A7C05F4-7165-4DF2-9E75-247992C1A4B6}" type="sibTrans" cxnId="{51315B9D-92FD-422F-8B4C-3B350A512BA4}">
      <dgm:prSet/>
      <dgm:spPr/>
      <dgm:t>
        <a:bodyPr/>
        <a:lstStyle/>
        <a:p>
          <a:endParaRPr lang="en-GB"/>
        </a:p>
      </dgm:t>
    </dgm:pt>
    <dgm:pt modelId="{AAB5729C-B9EF-4932-A310-05A1A22B242F}">
      <dgm:prSet custT="1"/>
      <dgm:spPr>
        <a:xfrm>
          <a:off x="5708771" y="2363511"/>
          <a:ext cx="1798740" cy="899370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Bob Artino</a:t>
          </a:r>
        </a:p>
        <a:p>
          <a:pPr>
            <a:buNone/>
          </a:pPr>
          <a:r>
            <a:rPr lang="en-GB" sz="800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Organisational &amp; Professional Development Manager</a:t>
          </a:r>
        </a:p>
      </dgm:t>
    </dgm:pt>
    <dgm:pt modelId="{776CB152-7CCD-4AF9-8349-B230A6FCC25C}" type="parTrans" cxnId="{8E297CB1-CE7F-44DF-A300-7A0C41D04EF1}">
      <dgm:prSet/>
      <dgm:spPr>
        <a:xfrm>
          <a:off x="4431664" y="1985775"/>
          <a:ext cx="2176476" cy="37773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8867"/>
              </a:lnTo>
              <a:lnTo>
                <a:pt x="2176476" y="188867"/>
              </a:lnTo>
              <a:lnTo>
                <a:pt x="2176476" y="377735"/>
              </a:lnTo>
            </a:path>
          </a:pathLst>
        </a:custGeom>
        <a:noFill/>
        <a:ln w="12700" cap="flat" cmpd="sng" algn="ctr">
          <a:solidFill>
            <a:srgbClr val="5B9BD5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endParaRPr lang="en-GB"/>
        </a:p>
      </dgm:t>
    </dgm:pt>
    <dgm:pt modelId="{43D0718C-AF35-4C76-A5D6-4532467A4242}" type="sibTrans" cxnId="{8E297CB1-CE7F-44DF-A300-7A0C41D04EF1}">
      <dgm:prSet/>
      <dgm:spPr/>
      <dgm:t>
        <a:bodyPr/>
        <a:lstStyle/>
        <a:p>
          <a:endParaRPr lang="en-GB"/>
        </a:p>
      </dgm:t>
    </dgm:pt>
    <dgm:pt modelId="{255B08FA-AA86-4F4C-8252-05956F09A660}">
      <dgm:prSet custT="1"/>
      <dgm:spPr>
        <a:xfrm>
          <a:off x="1355817" y="3640617"/>
          <a:ext cx="1798740" cy="899370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chemeClr val="tx2">
              <a:lumMod val="50000"/>
              <a:lumOff val="50000"/>
            </a:schemeClr>
          </a:solidFill>
          <a:prstDash val="solid"/>
          <a:miter lim="800000"/>
          <a:extLst>
            <a:ext uri="{C807C97D-BFC1-408E-A445-0C87EB9F89A2}">
              <ask:lineSketchStyleProps xmlns:ask="http://schemas.microsoft.com/office/drawing/2018/sketchyshapes">
                <ask:type>
                  <ask:lineSketchNone/>
                </ask:type>
              </ask:lineSketchStyleProps>
            </a:ext>
          </a:extLst>
        </a:ln>
        <a:effectLst/>
      </dgm:spPr>
      <dgm:t>
        <a:bodyPr/>
        <a:lstStyle/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Vanessa Buchholz</a:t>
          </a:r>
        </a:p>
        <a:p>
          <a:pPr>
            <a:buNone/>
          </a:pPr>
          <a:r>
            <a:rPr lang="en-GB" sz="800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Organisational &amp; Professional Development Adviser (Apprentice)</a:t>
          </a:r>
        </a:p>
      </dgm:t>
    </dgm:pt>
    <dgm:pt modelId="{EC6E2E9E-3769-4408-8E1A-3A1C54B3D8D9}" type="parTrans" cxnId="{9623599E-81BA-430F-8F12-E3BD12CD6854}">
      <dgm:prSet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dgm:style>
      </dgm:prSet>
      <dgm:spPr>
        <a:xfrm>
          <a:off x="2209468" y="3262881"/>
          <a:ext cx="91440" cy="37773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77735"/>
              </a:lnTo>
            </a:path>
          </a:pathLst>
        </a:custGeom>
        <a:ln w="19050" cap="flat" cmpd="sng" algn="ctr">
          <a:solidFill>
            <a:schemeClr val="accent4"/>
          </a:solidFill>
          <a:prstDash val="dash"/>
          <a:round/>
          <a:headEnd type="none" w="med" len="med"/>
          <a:tailEnd type="none" w="med" len="med"/>
        </a:ln>
      </dgm:spPr>
      <dgm:t>
        <a:bodyPr/>
        <a:lstStyle/>
        <a:p>
          <a:endParaRPr lang="en-GB"/>
        </a:p>
      </dgm:t>
    </dgm:pt>
    <dgm:pt modelId="{716AEF92-3D34-49FD-9DF2-324CEFD95B2A}" type="sibTrans" cxnId="{9623599E-81BA-430F-8F12-E3BD12CD6854}">
      <dgm:prSet/>
      <dgm:spPr/>
      <dgm:t>
        <a:bodyPr/>
        <a:lstStyle/>
        <a:p>
          <a:endParaRPr lang="en-GB"/>
        </a:p>
      </dgm:t>
    </dgm:pt>
    <dgm:pt modelId="{6E158BE8-9318-4063-AEA6-E07A6CC5AF40}">
      <dgm:prSet custT="1"/>
      <dgm:spPr>
        <a:xfrm>
          <a:off x="5708771" y="3640617"/>
          <a:ext cx="1798740" cy="899370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chemeClr val="tx2">
              <a:lumMod val="50000"/>
              <a:lumOff val="50000"/>
            </a:scheme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Dave Beggs-Wallace</a:t>
          </a:r>
        </a:p>
        <a:p>
          <a:pPr>
            <a:buNone/>
          </a:pPr>
          <a:r>
            <a:rPr lang="en-GB" sz="800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Organisational &amp; Professional Development Specialist</a:t>
          </a:r>
        </a:p>
      </dgm:t>
    </dgm:pt>
    <dgm:pt modelId="{28AD458B-DD48-42B3-9B9C-DD2D07A1D47F}" type="parTrans" cxnId="{197D15F6-C4A0-45F9-BF61-E64FC4E590A0}">
      <dgm:prSet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dgm:style>
      </dgm:prSet>
      <dgm:spPr>
        <a:xfrm>
          <a:off x="6562421" y="3262881"/>
          <a:ext cx="91440" cy="37773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77735"/>
              </a:lnTo>
            </a:path>
          </a:pathLst>
        </a:custGeom>
        <a:ln w="19050" cap="flat" cmpd="sng" algn="ctr">
          <a:solidFill>
            <a:schemeClr val="accent4"/>
          </a:solidFill>
          <a:prstDash val="dash"/>
          <a:round/>
          <a:headEnd type="none" w="med" len="med"/>
          <a:tailEnd type="none" w="med" len="med"/>
        </a:ln>
      </dgm:spPr>
      <dgm:t>
        <a:bodyPr/>
        <a:lstStyle/>
        <a:p>
          <a:endParaRPr lang="en-GB"/>
        </a:p>
      </dgm:t>
    </dgm:pt>
    <dgm:pt modelId="{34709C07-AC93-4048-87B9-59B6560A2FFA}" type="sibTrans" cxnId="{197D15F6-C4A0-45F9-BF61-E64FC4E590A0}">
      <dgm:prSet/>
      <dgm:spPr/>
      <dgm:t>
        <a:bodyPr/>
        <a:lstStyle/>
        <a:p>
          <a:endParaRPr lang="en-GB"/>
        </a:p>
      </dgm:t>
    </dgm:pt>
    <dgm:pt modelId="{7BB51447-4681-434A-98F1-A53906C70938}" type="pres">
      <dgm:prSet presAssocID="{1C6EAAF0-845E-466A-A8C7-6BEE4F242B5C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F39C7BBF-5D6E-4E3A-A74D-22CCE707F770}" type="pres">
      <dgm:prSet presAssocID="{2EAFC4F9-5E3E-4C96-B3D4-CE2D8259923F}" presName="hierRoot1" presStyleCnt="0">
        <dgm:presLayoutVars>
          <dgm:hierBranch val="init"/>
        </dgm:presLayoutVars>
      </dgm:prSet>
      <dgm:spPr/>
    </dgm:pt>
    <dgm:pt modelId="{0D18F591-34DB-441E-9399-5D58E962AD37}" type="pres">
      <dgm:prSet presAssocID="{2EAFC4F9-5E3E-4C96-B3D4-CE2D8259923F}" presName="rootComposite1" presStyleCnt="0"/>
      <dgm:spPr/>
    </dgm:pt>
    <dgm:pt modelId="{9CF21305-BBEC-47E3-82BB-B742793D3B0B}" type="pres">
      <dgm:prSet presAssocID="{2EAFC4F9-5E3E-4C96-B3D4-CE2D8259923F}" presName="rootText1" presStyleLbl="node0" presStyleIdx="0" presStyleCnt="1" custScaleY="78767">
        <dgm:presLayoutVars>
          <dgm:chPref val="3"/>
        </dgm:presLayoutVars>
      </dgm:prSet>
      <dgm:spPr/>
    </dgm:pt>
    <dgm:pt modelId="{B5D3CDE2-7AB5-4265-B5B2-8E2DA13AAF54}" type="pres">
      <dgm:prSet presAssocID="{2EAFC4F9-5E3E-4C96-B3D4-CE2D8259923F}" presName="rootConnector1" presStyleLbl="node1" presStyleIdx="0" presStyleCnt="0"/>
      <dgm:spPr/>
    </dgm:pt>
    <dgm:pt modelId="{FB4FDB52-F0DC-4620-A718-24F22745D19E}" type="pres">
      <dgm:prSet presAssocID="{2EAFC4F9-5E3E-4C96-B3D4-CE2D8259923F}" presName="hierChild2" presStyleCnt="0"/>
      <dgm:spPr/>
    </dgm:pt>
    <dgm:pt modelId="{9204EED5-5CA5-41C2-AE32-8BDFBD62BF89}" type="pres">
      <dgm:prSet presAssocID="{6A0FA56D-C631-491C-A3C7-6543DB259AB9}" presName="Name37" presStyleLbl="parChTrans1D2" presStyleIdx="0" presStyleCnt="1"/>
      <dgm:spPr/>
    </dgm:pt>
    <dgm:pt modelId="{CAED4F4F-80F6-45B0-B4B8-08ACE1BE1A9C}" type="pres">
      <dgm:prSet presAssocID="{C5CB6501-FFC3-4243-A88C-CEA84F28B400}" presName="hierRoot2" presStyleCnt="0">
        <dgm:presLayoutVars>
          <dgm:hierBranch/>
        </dgm:presLayoutVars>
      </dgm:prSet>
      <dgm:spPr/>
    </dgm:pt>
    <dgm:pt modelId="{E4A4D5B6-931F-48C2-A88D-783BC726F659}" type="pres">
      <dgm:prSet presAssocID="{C5CB6501-FFC3-4243-A88C-CEA84F28B400}" presName="rootComposite" presStyleCnt="0"/>
      <dgm:spPr/>
    </dgm:pt>
    <dgm:pt modelId="{F5E7FA09-4F7C-44C4-8573-E5D79A174280}" type="pres">
      <dgm:prSet presAssocID="{C5CB6501-FFC3-4243-A88C-CEA84F28B400}" presName="rootText" presStyleLbl="node2" presStyleIdx="0" presStyleCnt="1" custScaleY="100000">
        <dgm:presLayoutVars>
          <dgm:chPref val="3"/>
        </dgm:presLayoutVars>
      </dgm:prSet>
      <dgm:spPr/>
    </dgm:pt>
    <dgm:pt modelId="{259E0C53-A920-4D83-A35F-993AFB6113D6}" type="pres">
      <dgm:prSet presAssocID="{C5CB6501-FFC3-4243-A88C-CEA84F28B400}" presName="rootConnector" presStyleLbl="node2" presStyleIdx="0" presStyleCnt="1"/>
      <dgm:spPr/>
    </dgm:pt>
    <dgm:pt modelId="{BC8F1627-DB82-42A3-9753-5D0B876474C6}" type="pres">
      <dgm:prSet presAssocID="{C5CB6501-FFC3-4243-A88C-CEA84F28B400}" presName="hierChild4" presStyleCnt="0"/>
      <dgm:spPr/>
    </dgm:pt>
    <dgm:pt modelId="{80994C8A-A36F-4BF6-8DC5-FDE7764C89F8}" type="pres">
      <dgm:prSet presAssocID="{26CBA066-433D-4AC5-8B68-04DDFF80CB09}" presName="Name35" presStyleLbl="parChTrans1D3" presStyleIdx="0" presStyleCnt="3"/>
      <dgm:spPr/>
    </dgm:pt>
    <dgm:pt modelId="{762C4F60-14CE-46ED-9468-D1544B9B2E14}" type="pres">
      <dgm:prSet presAssocID="{0BF94582-10BE-497E-9131-683EEC831E22}" presName="hierRoot2" presStyleCnt="0">
        <dgm:presLayoutVars>
          <dgm:hierBranch/>
        </dgm:presLayoutVars>
      </dgm:prSet>
      <dgm:spPr/>
    </dgm:pt>
    <dgm:pt modelId="{6B5DEDA7-BF48-4CA4-BE1D-A64920ACBB41}" type="pres">
      <dgm:prSet presAssocID="{0BF94582-10BE-497E-9131-683EEC831E22}" presName="rootComposite" presStyleCnt="0"/>
      <dgm:spPr/>
    </dgm:pt>
    <dgm:pt modelId="{83EB6369-360D-420D-A141-ABFC39268DE6}" type="pres">
      <dgm:prSet presAssocID="{0BF94582-10BE-497E-9131-683EEC831E22}" presName="rootText" presStyleLbl="node3" presStyleIdx="0" presStyleCnt="3">
        <dgm:presLayoutVars>
          <dgm:chPref val="3"/>
        </dgm:presLayoutVars>
      </dgm:prSet>
      <dgm:spPr/>
    </dgm:pt>
    <dgm:pt modelId="{9FEDE79B-34C8-4C4C-9028-17C3FA325B88}" type="pres">
      <dgm:prSet presAssocID="{0BF94582-10BE-497E-9131-683EEC831E22}" presName="rootConnector" presStyleLbl="node3" presStyleIdx="0" presStyleCnt="3"/>
      <dgm:spPr/>
    </dgm:pt>
    <dgm:pt modelId="{ED047C42-9F5A-486E-997B-5B86412DDECB}" type="pres">
      <dgm:prSet presAssocID="{0BF94582-10BE-497E-9131-683EEC831E22}" presName="hierChild4" presStyleCnt="0"/>
      <dgm:spPr/>
    </dgm:pt>
    <dgm:pt modelId="{365417B9-AF9D-4C51-8681-71BF41F6A8E9}" type="pres">
      <dgm:prSet presAssocID="{EC6E2E9E-3769-4408-8E1A-3A1C54B3D8D9}" presName="Name35" presStyleLbl="parChTrans1D4" presStyleIdx="0" presStyleCnt="2"/>
      <dgm:spPr/>
    </dgm:pt>
    <dgm:pt modelId="{5FBC374A-5F43-4B03-B123-B772D333E7E1}" type="pres">
      <dgm:prSet presAssocID="{255B08FA-AA86-4F4C-8252-05956F09A660}" presName="hierRoot2" presStyleCnt="0">
        <dgm:presLayoutVars>
          <dgm:hierBranch val="init"/>
        </dgm:presLayoutVars>
      </dgm:prSet>
      <dgm:spPr/>
    </dgm:pt>
    <dgm:pt modelId="{D449CCE4-0BAA-449E-8848-272192E5A2DB}" type="pres">
      <dgm:prSet presAssocID="{255B08FA-AA86-4F4C-8252-05956F09A660}" presName="rootComposite" presStyleCnt="0"/>
      <dgm:spPr/>
    </dgm:pt>
    <dgm:pt modelId="{7638EB85-5AE5-4E84-8716-3EA162AAB1B5}" type="pres">
      <dgm:prSet presAssocID="{255B08FA-AA86-4F4C-8252-05956F09A660}" presName="rootText" presStyleLbl="node4" presStyleIdx="0" presStyleCnt="2">
        <dgm:presLayoutVars>
          <dgm:chPref val="3"/>
        </dgm:presLayoutVars>
      </dgm:prSet>
      <dgm:spPr/>
    </dgm:pt>
    <dgm:pt modelId="{1BEF54EC-BDE7-4DED-97CF-3B32B7E2E82D}" type="pres">
      <dgm:prSet presAssocID="{255B08FA-AA86-4F4C-8252-05956F09A660}" presName="rootConnector" presStyleLbl="node4" presStyleIdx="0" presStyleCnt="2"/>
      <dgm:spPr/>
    </dgm:pt>
    <dgm:pt modelId="{A16AC18F-ED47-4F99-A5ED-33D9D7C6B42E}" type="pres">
      <dgm:prSet presAssocID="{255B08FA-AA86-4F4C-8252-05956F09A660}" presName="hierChild4" presStyleCnt="0"/>
      <dgm:spPr/>
    </dgm:pt>
    <dgm:pt modelId="{D3BE9859-3610-47C9-8B3B-A033614CFCA1}" type="pres">
      <dgm:prSet presAssocID="{255B08FA-AA86-4F4C-8252-05956F09A660}" presName="hierChild5" presStyleCnt="0"/>
      <dgm:spPr/>
    </dgm:pt>
    <dgm:pt modelId="{086814C7-2F82-4701-9879-00D614B79828}" type="pres">
      <dgm:prSet presAssocID="{0BF94582-10BE-497E-9131-683EEC831E22}" presName="hierChild5" presStyleCnt="0"/>
      <dgm:spPr/>
    </dgm:pt>
    <dgm:pt modelId="{BD5943C6-922C-4966-9402-F70297B737F6}" type="pres">
      <dgm:prSet presAssocID="{FFD99CC4-D684-496A-B0BB-8C4F31A0E2E7}" presName="Name35" presStyleLbl="parChTrans1D3" presStyleIdx="1" presStyleCnt="3"/>
      <dgm:spPr/>
    </dgm:pt>
    <dgm:pt modelId="{C569DAD2-831A-4814-B432-052C2C68B4C5}" type="pres">
      <dgm:prSet presAssocID="{D55E425A-AE6E-4A92-A01B-D612CD67E832}" presName="hierRoot2" presStyleCnt="0">
        <dgm:presLayoutVars>
          <dgm:hierBranch/>
        </dgm:presLayoutVars>
      </dgm:prSet>
      <dgm:spPr/>
    </dgm:pt>
    <dgm:pt modelId="{CF7B83BB-71B5-42F2-804E-42BC54521E55}" type="pres">
      <dgm:prSet presAssocID="{D55E425A-AE6E-4A92-A01B-D612CD67E832}" presName="rootComposite" presStyleCnt="0"/>
      <dgm:spPr/>
    </dgm:pt>
    <dgm:pt modelId="{269EA422-646D-4B8C-8042-9B6EE561B4EE}" type="pres">
      <dgm:prSet presAssocID="{D55E425A-AE6E-4A92-A01B-D612CD67E832}" presName="rootText" presStyleLbl="node3" presStyleIdx="1" presStyleCnt="3" custLinFactY="42897" custLinFactNeighborY="100000">
        <dgm:presLayoutVars>
          <dgm:chPref val="3"/>
        </dgm:presLayoutVars>
      </dgm:prSet>
      <dgm:spPr/>
    </dgm:pt>
    <dgm:pt modelId="{C0737376-0DA4-414F-9D97-E8FB019BCD8A}" type="pres">
      <dgm:prSet presAssocID="{D55E425A-AE6E-4A92-A01B-D612CD67E832}" presName="rootConnector" presStyleLbl="node3" presStyleIdx="1" presStyleCnt="3"/>
      <dgm:spPr/>
    </dgm:pt>
    <dgm:pt modelId="{5C915F5F-AFEA-4F54-BA21-1FD5CE047AA8}" type="pres">
      <dgm:prSet presAssocID="{D55E425A-AE6E-4A92-A01B-D612CD67E832}" presName="hierChild4" presStyleCnt="0"/>
      <dgm:spPr/>
    </dgm:pt>
    <dgm:pt modelId="{C1492771-2F14-4AC4-B7E6-DF7923F5DE16}" type="pres">
      <dgm:prSet presAssocID="{D55E425A-AE6E-4A92-A01B-D612CD67E832}" presName="hierChild5" presStyleCnt="0"/>
      <dgm:spPr/>
    </dgm:pt>
    <dgm:pt modelId="{CCC1B57B-306C-41E9-8C47-460BE3FC0634}" type="pres">
      <dgm:prSet presAssocID="{776CB152-7CCD-4AF9-8349-B230A6FCC25C}" presName="Name35" presStyleLbl="parChTrans1D3" presStyleIdx="2" presStyleCnt="3"/>
      <dgm:spPr/>
    </dgm:pt>
    <dgm:pt modelId="{25E700EE-D41B-4EC0-B09B-B9F493972BB0}" type="pres">
      <dgm:prSet presAssocID="{AAB5729C-B9EF-4932-A310-05A1A22B242F}" presName="hierRoot2" presStyleCnt="0">
        <dgm:presLayoutVars>
          <dgm:hierBranch/>
        </dgm:presLayoutVars>
      </dgm:prSet>
      <dgm:spPr/>
    </dgm:pt>
    <dgm:pt modelId="{C893D6BA-C556-42DF-A27B-6EE18D7EE3BD}" type="pres">
      <dgm:prSet presAssocID="{AAB5729C-B9EF-4932-A310-05A1A22B242F}" presName="rootComposite" presStyleCnt="0"/>
      <dgm:spPr/>
    </dgm:pt>
    <dgm:pt modelId="{9F4C10B9-F40D-4C01-BAE5-084C200E402F}" type="pres">
      <dgm:prSet presAssocID="{AAB5729C-B9EF-4932-A310-05A1A22B242F}" presName="rootText" presStyleLbl="node3" presStyleIdx="2" presStyleCnt="3">
        <dgm:presLayoutVars>
          <dgm:chPref val="3"/>
        </dgm:presLayoutVars>
      </dgm:prSet>
      <dgm:spPr/>
    </dgm:pt>
    <dgm:pt modelId="{DE36F607-CA0C-4DDF-990A-B433018F2D95}" type="pres">
      <dgm:prSet presAssocID="{AAB5729C-B9EF-4932-A310-05A1A22B242F}" presName="rootConnector" presStyleLbl="node3" presStyleIdx="2" presStyleCnt="3"/>
      <dgm:spPr/>
    </dgm:pt>
    <dgm:pt modelId="{51B9B994-AC94-4FCB-8189-E9211314E1EC}" type="pres">
      <dgm:prSet presAssocID="{AAB5729C-B9EF-4932-A310-05A1A22B242F}" presName="hierChild4" presStyleCnt="0"/>
      <dgm:spPr/>
    </dgm:pt>
    <dgm:pt modelId="{F4160C57-F50E-4FF0-A577-AA735C367024}" type="pres">
      <dgm:prSet presAssocID="{28AD458B-DD48-42B3-9B9C-DD2D07A1D47F}" presName="Name35" presStyleLbl="parChTrans1D4" presStyleIdx="1" presStyleCnt="2"/>
      <dgm:spPr/>
    </dgm:pt>
    <dgm:pt modelId="{F45D1B57-9CE1-4F3B-AC81-7D14BE3A13B0}" type="pres">
      <dgm:prSet presAssocID="{6E158BE8-9318-4063-AEA6-E07A6CC5AF40}" presName="hierRoot2" presStyleCnt="0">
        <dgm:presLayoutVars>
          <dgm:hierBranch val="init"/>
        </dgm:presLayoutVars>
      </dgm:prSet>
      <dgm:spPr/>
    </dgm:pt>
    <dgm:pt modelId="{2F33FE8A-4FB8-422C-9C68-F597C08BD3D4}" type="pres">
      <dgm:prSet presAssocID="{6E158BE8-9318-4063-AEA6-E07A6CC5AF40}" presName="rootComposite" presStyleCnt="0"/>
      <dgm:spPr/>
    </dgm:pt>
    <dgm:pt modelId="{3E20496F-E3A8-4C44-8D67-ABA06DCEA124}" type="pres">
      <dgm:prSet presAssocID="{6E158BE8-9318-4063-AEA6-E07A6CC5AF40}" presName="rootText" presStyleLbl="node4" presStyleIdx="1" presStyleCnt="2">
        <dgm:presLayoutVars>
          <dgm:chPref val="3"/>
        </dgm:presLayoutVars>
      </dgm:prSet>
      <dgm:spPr/>
    </dgm:pt>
    <dgm:pt modelId="{5A2F3645-3E65-480F-B8E1-C35DA9E18501}" type="pres">
      <dgm:prSet presAssocID="{6E158BE8-9318-4063-AEA6-E07A6CC5AF40}" presName="rootConnector" presStyleLbl="node4" presStyleIdx="1" presStyleCnt="2"/>
      <dgm:spPr/>
    </dgm:pt>
    <dgm:pt modelId="{5AA21A4F-9160-4C7E-A841-C98E52A23101}" type="pres">
      <dgm:prSet presAssocID="{6E158BE8-9318-4063-AEA6-E07A6CC5AF40}" presName="hierChild4" presStyleCnt="0"/>
      <dgm:spPr/>
    </dgm:pt>
    <dgm:pt modelId="{C06D68F5-0BCF-4833-97F7-3E1D703EE90F}" type="pres">
      <dgm:prSet presAssocID="{6E158BE8-9318-4063-AEA6-E07A6CC5AF40}" presName="hierChild5" presStyleCnt="0"/>
      <dgm:spPr/>
    </dgm:pt>
    <dgm:pt modelId="{A429C540-D73D-47AB-9228-F9AEB216EC8E}" type="pres">
      <dgm:prSet presAssocID="{AAB5729C-B9EF-4932-A310-05A1A22B242F}" presName="hierChild5" presStyleCnt="0"/>
      <dgm:spPr/>
    </dgm:pt>
    <dgm:pt modelId="{A4285549-F0FA-4DB9-B9F2-D32A06F7ECB8}" type="pres">
      <dgm:prSet presAssocID="{C5CB6501-FFC3-4243-A88C-CEA84F28B400}" presName="hierChild5" presStyleCnt="0"/>
      <dgm:spPr/>
    </dgm:pt>
    <dgm:pt modelId="{014B14DB-2DBD-47CE-8CF8-2FCC8AAAF807}" type="pres">
      <dgm:prSet presAssocID="{2EAFC4F9-5E3E-4C96-B3D4-CE2D8259923F}" presName="hierChild3" presStyleCnt="0"/>
      <dgm:spPr/>
    </dgm:pt>
  </dgm:ptLst>
  <dgm:cxnLst>
    <dgm:cxn modelId="{993A090A-8AA1-481B-9BFA-19DE36AA3F7C}" type="presOf" srcId="{6A0FA56D-C631-491C-A3C7-6543DB259AB9}" destId="{9204EED5-5CA5-41C2-AE32-8BDFBD62BF89}" srcOrd="0" destOrd="0" presId="urn:microsoft.com/office/officeart/2005/8/layout/orgChart1"/>
    <dgm:cxn modelId="{B005F00E-70C5-4670-B0BA-DBCB41C566AA}" type="presOf" srcId="{2EAFC4F9-5E3E-4C96-B3D4-CE2D8259923F}" destId="{9CF21305-BBEC-47E3-82BB-B742793D3B0B}" srcOrd="0" destOrd="0" presId="urn:microsoft.com/office/officeart/2005/8/layout/orgChart1"/>
    <dgm:cxn modelId="{EDEEC534-083C-4761-9EA7-AB155EB824DB}" type="presOf" srcId="{1C6EAAF0-845E-466A-A8C7-6BEE4F242B5C}" destId="{7BB51447-4681-434A-98F1-A53906C70938}" srcOrd="0" destOrd="0" presId="urn:microsoft.com/office/officeart/2005/8/layout/orgChart1"/>
    <dgm:cxn modelId="{5820D562-DE99-42F8-BBE0-4709F58165B8}" type="presOf" srcId="{FFD99CC4-D684-496A-B0BB-8C4F31A0E2E7}" destId="{BD5943C6-922C-4966-9402-F70297B737F6}" srcOrd="0" destOrd="0" presId="urn:microsoft.com/office/officeart/2005/8/layout/orgChart1"/>
    <dgm:cxn modelId="{B2C2164F-8D1E-4EA6-81BF-7CE0ECAC5C48}" type="presOf" srcId="{6E158BE8-9318-4063-AEA6-E07A6CC5AF40}" destId="{5A2F3645-3E65-480F-B8E1-C35DA9E18501}" srcOrd="1" destOrd="0" presId="urn:microsoft.com/office/officeart/2005/8/layout/orgChart1"/>
    <dgm:cxn modelId="{C6EFC86F-BCF3-4EBF-8214-A0BB88468B18}" type="presOf" srcId="{0BF94582-10BE-497E-9131-683EEC831E22}" destId="{83EB6369-360D-420D-A141-ABFC39268DE6}" srcOrd="0" destOrd="0" presId="urn:microsoft.com/office/officeart/2005/8/layout/orgChart1"/>
    <dgm:cxn modelId="{A5685E51-7426-45C1-9C39-4E823E831C33}" type="presOf" srcId="{2EAFC4F9-5E3E-4C96-B3D4-CE2D8259923F}" destId="{B5D3CDE2-7AB5-4265-B5B2-8E2DA13AAF54}" srcOrd="1" destOrd="0" presId="urn:microsoft.com/office/officeart/2005/8/layout/orgChart1"/>
    <dgm:cxn modelId="{175F9285-5C37-4B5C-A416-1FF3FB99C095}" type="presOf" srcId="{D55E425A-AE6E-4A92-A01B-D612CD67E832}" destId="{269EA422-646D-4B8C-8042-9B6EE561B4EE}" srcOrd="0" destOrd="0" presId="urn:microsoft.com/office/officeart/2005/8/layout/orgChart1"/>
    <dgm:cxn modelId="{26AE4C94-31C1-4FC9-8ECA-95E189B075B0}" type="presOf" srcId="{6E158BE8-9318-4063-AEA6-E07A6CC5AF40}" destId="{3E20496F-E3A8-4C44-8D67-ABA06DCEA124}" srcOrd="0" destOrd="0" presId="urn:microsoft.com/office/officeart/2005/8/layout/orgChart1"/>
    <dgm:cxn modelId="{1A74279C-1C5D-45D5-B474-FCB7BA16BF1F}" type="presOf" srcId="{C5CB6501-FFC3-4243-A88C-CEA84F28B400}" destId="{259E0C53-A920-4D83-A35F-993AFB6113D6}" srcOrd="1" destOrd="0" presId="urn:microsoft.com/office/officeart/2005/8/layout/orgChart1"/>
    <dgm:cxn modelId="{51315B9D-92FD-422F-8B4C-3B350A512BA4}" srcId="{C5CB6501-FFC3-4243-A88C-CEA84F28B400}" destId="{D55E425A-AE6E-4A92-A01B-D612CD67E832}" srcOrd="1" destOrd="0" parTransId="{FFD99CC4-D684-496A-B0BB-8C4F31A0E2E7}" sibTransId="{5A7C05F4-7165-4DF2-9E75-247992C1A4B6}"/>
    <dgm:cxn modelId="{9623599E-81BA-430F-8F12-E3BD12CD6854}" srcId="{0BF94582-10BE-497E-9131-683EEC831E22}" destId="{255B08FA-AA86-4F4C-8252-05956F09A660}" srcOrd="0" destOrd="0" parTransId="{EC6E2E9E-3769-4408-8E1A-3A1C54B3D8D9}" sibTransId="{716AEF92-3D34-49FD-9DF2-324CEFD95B2A}"/>
    <dgm:cxn modelId="{E6AC409F-EA07-41D1-B696-8CA301E2C3DE}" type="presOf" srcId="{28AD458B-DD48-42B3-9B9C-DD2D07A1D47F}" destId="{F4160C57-F50E-4FF0-A577-AA735C367024}" srcOrd="0" destOrd="0" presId="urn:microsoft.com/office/officeart/2005/8/layout/orgChart1"/>
    <dgm:cxn modelId="{196FCFA6-29F4-4685-BD4B-A61ADADC453D}" type="presOf" srcId="{776CB152-7CCD-4AF9-8349-B230A6FCC25C}" destId="{CCC1B57B-306C-41E9-8C47-460BE3FC0634}" srcOrd="0" destOrd="0" presId="urn:microsoft.com/office/officeart/2005/8/layout/orgChart1"/>
    <dgm:cxn modelId="{8E297CB1-CE7F-44DF-A300-7A0C41D04EF1}" srcId="{C5CB6501-FFC3-4243-A88C-CEA84F28B400}" destId="{AAB5729C-B9EF-4932-A310-05A1A22B242F}" srcOrd="2" destOrd="0" parTransId="{776CB152-7CCD-4AF9-8349-B230A6FCC25C}" sibTransId="{43D0718C-AF35-4C76-A5D6-4532467A4242}"/>
    <dgm:cxn modelId="{3076C7BB-0388-449A-AB8E-6EFF2862A405}" type="presOf" srcId="{D55E425A-AE6E-4A92-A01B-D612CD67E832}" destId="{C0737376-0DA4-414F-9D97-E8FB019BCD8A}" srcOrd="1" destOrd="0" presId="urn:microsoft.com/office/officeart/2005/8/layout/orgChart1"/>
    <dgm:cxn modelId="{AE5E26BF-4DEA-4276-AE08-55550035E01A}" type="presOf" srcId="{255B08FA-AA86-4F4C-8252-05956F09A660}" destId="{1BEF54EC-BDE7-4DED-97CF-3B32B7E2E82D}" srcOrd="1" destOrd="0" presId="urn:microsoft.com/office/officeart/2005/8/layout/orgChart1"/>
    <dgm:cxn modelId="{333A1EC6-F9B6-43B1-8DDE-0BED4FB56404}" type="presOf" srcId="{AAB5729C-B9EF-4932-A310-05A1A22B242F}" destId="{9F4C10B9-F40D-4C01-BAE5-084C200E402F}" srcOrd="0" destOrd="0" presId="urn:microsoft.com/office/officeart/2005/8/layout/orgChart1"/>
    <dgm:cxn modelId="{C83C26CA-C6D6-4C39-BF74-92402A7F02B1}" type="presOf" srcId="{255B08FA-AA86-4F4C-8252-05956F09A660}" destId="{7638EB85-5AE5-4E84-8716-3EA162AAB1B5}" srcOrd="0" destOrd="0" presId="urn:microsoft.com/office/officeart/2005/8/layout/orgChart1"/>
    <dgm:cxn modelId="{8F4E7DD2-A264-4143-B99E-ED5E92311A9A}" type="presOf" srcId="{C5CB6501-FFC3-4243-A88C-CEA84F28B400}" destId="{F5E7FA09-4F7C-44C4-8573-E5D79A174280}" srcOrd="0" destOrd="0" presId="urn:microsoft.com/office/officeart/2005/8/layout/orgChart1"/>
    <dgm:cxn modelId="{77B7B6DE-11A7-4044-85FE-BA0A2C169F53}" type="presOf" srcId="{EC6E2E9E-3769-4408-8E1A-3A1C54B3D8D9}" destId="{365417B9-AF9D-4C51-8681-71BF41F6A8E9}" srcOrd="0" destOrd="0" presId="urn:microsoft.com/office/officeart/2005/8/layout/orgChart1"/>
    <dgm:cxn modelId="{508F95F2-B80B-4C0A-A39B-9DEC0C776CB9}" srcId="{2EAFC4F9-5E3E-4C96-B3D4-CE2D8259923F}" destId="{C5CB6501-FFC3-4243-A88C-CEA84F28B400}" srcOrd="0" destOrd="0" parTransId="{6A0FA56D-C631-491C-A3C7-6543DB259AB9}" sibTransId="{E5BE4A15-4CE6-4BA8-A213-4A721F00346B}"/>
    <dgm:cxn modelId="{197D15F6-C4A0-45F9-BF61-E64FC4E590A0}" srcId="{AAB5729C-B9EF-4932-A310-05A1A22B242F}" destId="{6E158BE8-9318-4063-AEA6-E07A6CC5AF40}" srcOrd="0" destOrd="0" parTransId="{28AD458B-DD48-42B3-9B9C-DD2D07A1D47F}" sibTransId="{34709C07-AC93-4048-87B9-59B6560A2FFA}"/>
    <dgm:cxn modelId="{46723BF7-0A8E-47A4-9879-0354C0891564}" type="presOf" srcId="{26CBA066-433D-4AC5-8B68-04DDFF80CB09}" destId="{80994C8A-A36F-4BF6-8DC5-FDE7764C89F8}" srcOrd="0" destOrd="0" presId="urn:microsoft.com/office/officeart/2005/8/layout/orgChart1"/>
    <dgm:cxn modelId="{17D160FA-7DB2-4A51-89E2-CC66EFF5E00F}" type="presOf" srcId="{AAB5729C-B9EF-4932-A310-05A1A22B242F}" destId="{DE36F607-CA0C-4DDF-990A-B433018F2D95}" srcOrd="1" destOrd="0" presId="urn:microsoft.com/office/officeart/2005/8/layout/orgChart1"/>
    <dgm:cxn modelId="{7B8210FB-3168-43BF-9CD6-96E18860BB56}" srcId="{C5CB6501-FFC3-4243-A88C-CEA84F28B400}" destId="{0BF94582-10BE-497E-9131-683EEC831E22}" srcOrd="0" destOrd="0" parTransId="{26CBA066-433D-4AC5-8B68-04DDFF80CB09}" sibTransId="{99E18E05-68C6-4E0B-AED1-6C20B1438162}"/>
    <dgm:cxn modelId="{1E2385FC-58C2-420F-8F05-4E8DFDA0392E}" type="presOf" srcId="{0BF94582-10BE-497E-9131-683EEC831E22}" destId="{9FEDE79B-34C8-4C4C-9028-17C3FA325B88}" srcOrd="1" destOrd="0" presId="urn:microsoft.com/office/officeart/2005/8/layout/orgChart1"/>
    <dgm:cxn modelId="{D7F80BFF-84B2-481F-AFE0-50B6503E6F8E}" srcId="{1C6EAAF0-845E-466A-A8C7-6BEE4F242B5C}" destId="{2EAFC4F9-5E3E-4C96-B3D4-CE2D8259923F}" srcOrd="0" destOrd="0" parTransId="{01C3EB8A-F90F-4DB1-BEB7-2A608A1FC917}" sibTransId="{84E8A047-E4C1-4636-AD57-78445E1D3ED6}"/>
    <dgm:cxn modelId="{90FDB1AB-0F45-434F-8888-C63E635E54F8}" type="presParOf" srcId="{7BB51447-4681-434A-98F1-A53906C70938}" destId="{F39C7BBF-5D6E-4E3A-A74D-22CCE707F770}" srcOrd="0" destOrd="0" presId="urn:microsoft.com/office/officeart/2005/8/layout/orgChart1"/>
    <dgm:cxn modelId="{5D3724D9-9C24-46A1-840E-5AE5F3F87909}" type="presParOf" srcId="{F39C7BBF-5D6E-4E3A-A74D-22CCE707F770}" destId="{0D18F591-34DB-441E-9399-5D58E962AD37}" srcOrd="0" destOrd="0" presId="urn:microsoft.com/office/officeart/2005/8/layout/orgChart1"/>
    <dgm:cxn modelId="{68159E36-F415-4F91-BF96-5145AD0ADF07}" type="presParOf" srcId="{0D18F591-34DB-441E-9399-5D58E962AD37}" destId="{9CF21305-BBEC-47E3-82BB-B742793D3B0B}" srcOrd="0" destOrd="0" presId="urn:microsoft.com/office/officeart/2005/8/layout/orgChart1"/>
    <dgm:cxn modelId="{F147BC9A-D11B-4605-B6BF-1D6E0B878289}" type="presParOf" srcId="{0D18F591-34DB-441E-9399-5D58E962AD37}" destId="{B5D3CDE2-7AB5-4265-B5B2-8E2DA13AAF54}" srcOrd="1" destOrd="0" presId="urn:microsoft.com/office/officeart/2005/8/layout/orgChart1"/>
    <dgm:cxn modelId="{6BE847D0-5465-487E-A329-0C4F69DC3430}" type="presParOf" srcId="{F39C7BBF-5D6E-4E3A-A74D-22CCE707F770}" destId="{FB4FDB52-F0DC-4620-A718-24F22745D19E}" srcOrd="1" destOrd="0" presId="urn:microsoft.com/office/officeart/2005/8/layout/orgChart1"/>
    <dgm:cxn modelId="{2E846300-D43B-407F-ADC6-70D9D76076F4}" type="presParOf" srcId="{FB4FDB52-F0DC-4620-A718-24F22745D19E}" destId="{9204EED5-5CA5-41C2-AE32-8BDFBD62BF89}" srcOrd="0" destOrd="0" presId="urn:microsoft.com/office/officeart/2005/8/layout/orgChart1"/>
    <dgm:cxn modelId="{DCD4EC40-BF81-4B59-98DF-BD146508DD8C}" type="presParOf" srcId="{FB4FDB52-F0DC-4620-A718-24F22745D19E}" destId="{CAED4F4F-80F6-45B0-B4B8-08ACE1BE1A9C}" srcOrd="1" destOrd="0" presId="urn:microsoft.com/office/officeart/2005/8/layout/orgChart1"/>
    <dgm:cxn modelId="{5BE65991-23CD-4081-8B16-881E9BBF6118}" type="presParOf" srcId="{CAED4F4F-80F6-45B0-B4B8-08ACE1BE1A9C}" destId="{E4A4D5B6-931F-48C2-A88D-783BC726F659}" srcOrd="0" destOrd="0" presId="urn:microsoft.com/office/officeart/2005/8/layout/orgChart1"/>
    <dgm:cxn modelId="{0412A4A9-3CC7-4925-9DC7-CEF52A74FBD2}" type="presParOf" srcId="{E4A4D5B6-931F-48C2-A88D-783BC726F659}" destId="{F5E7FA09-4F7C-44C4-8573-E5D79A174280}" srcOrd="0" destOrd="0" presId="urn:microsoft.com/office/officeart/2005/8/layout/orgChart1"/>
    <dgm:cxn modelId="{821E44FD-E12D-48F3-A90E-66381F855B9F}" type="presParOf" srcId="{E4A4D5B6-931F-48C2-A88D-783BC726F659}" destId="{259E0C53-A920-4D83-A35F-993AFB6113D6}" srcOrd="1" destOrd="0" presId="urn:microsoft.com/office/officeart/2005/8/layout/orgChart1"/>
    <dgm:cxn modelId="{FA20C388-7BCD-4C12-B279-B7DFEF3ABA5A}" type="presParOf" srcId="{CAED4F4F-80F6-45B0-B4B8-08ACE1BE1A9C}" destId="{BC8F1627-DB82-42A3-9753-5D0B876474C6}" srcOrd="1" destOrd="0" presId="urn:microsoft.com/office/officeart/2005/8/layout/orgChart1"/>
    <dgm:cxn modelId="{40B2006C-B4D5-4936-BB7A-DD8448C48F45}" type="presParOf" srcId="{BC8F1627-DB82-42A3-9753-5D0B876474C6}" destId="{80994C8A-A36F-4BF6-8DC5-FDE7764C89F8}" srcOrd="0" destOrd="0" presId="urn:microsoft.com/office/officeart/2005/8/layout/orgChart1"/>
    <dgm:cxn modelId="{A390FACC-AE8C-4CA8-B56C-D157C215B260}" type="presParOf" srcId="{BC8F1627-DB82-42A3-9753-5D0B876474C6}" destId="{762C4F60-14CE-46ED-9468-D1544B9B2E14}" srcOrd="1" destOrd="0" presId="urn:microsoft.com/office/officeart/2005/8/layout/orgChart1"/>
    <dgm:cxn modelId="{FC01EC51-D6D3-405F-8464-D14D93089CCC}" type="presParOf" srcId="{762C4F60-14CE-46ED-9468-D1544B9B2E14}" destId="{6B5DEDA7-BF48-4CA4-BE1D-A64920ACBB41}" srcOrd="0" destOrd="0" presId="urn:microsoft.com/office/officeart/2005/8/layout/orgChart1"/>
    <dgm:cxn modelId="{C650EA1F-33BF-4E59-B784-E73A2F0ACFDC}" type="presParOf" srcId="{6B5DEDA7-BF48-4CA4-BE1D-A64920ACBB41}" destId="{83EB6369-360D-420D-A141-ABFC39268DE6}" srcOrd="0" destOrd="0" presId="urn:microsoft.com/office/officeart/2005/8/layout/orgChart1"/>
    <dgm:cxn modelId="{035F631B-CE08-4E5C-8D9F-955A724B57ED}" type="presParOf" srcId="{6B5DEDA7-BF48-4CA4-BE1D-A64920ACBB41}" destId="{9FEDE79B-34C8-4C4C-9028-17C3FA325B88}" srcOrd="1" destOrd="0" presId="urn:microsoft.com/office/officeart/2005/8/layout/orgChart1"/>
    <dgm:cxn modelId="{122EE127-A4F0-4E35-B4B7-D00F3A8D43E7}" type="presParOf" srcId="{762C4F60-14CE-46ED-9468-D1544B9B2E14}" destId="{ED047C42-9F5A-486E-997B-5B86412DDECB}" srcOrd="1" destOrd="0" presId="urn:microsoft.com/office/officeart/2005/8/layout/orgChart1"/>
    <dgm:cxn modelId="{9B56EFAE-9FED-400E-89D5-10238A19CFDB}" type="presParOf" srcId="{ED047C42-9F5A-486E-997B-5B86412DDECB}" destId="{365417B9-AF9D-4C51-8681-71BF41F6A8E9}" srcOrd="0" destOrd="0" presId="urn:microsoft.com/office/officeart/2005/8/layout/orgChart1"/>
    <dgm:cxn modelId="{9A58C696-A0BE-430A-BED6-BE6337481E6F}" type="presParOf" srcId="{ED047C42-9F5A-486E-997B-5B86412DDECB}" destId="{5FBC374A-5F43-4B03-B123-B772D333E7E1}" srcOrd="1" destOrd="0" presId="urn:microsoft.com/office/officeart/2005/8/layout/orgChart1"/>
    <dgm:cxn modelId="{FC452757-6CB8-4AF6-B943-CA56E6314D4D}" type="presParOf" srcId="{5FBC374A-5F43-4B03-B123-B772D333E7E1}" destId="{D449CCE4-0BAA-449E-8848-272192E5A2DB}" srcOrd="0" destOrd="0" presId="urn:microsoft.com/office/officeart/2005/8/layout/orgChart1"/>
    <dgm:cxn modelId="{39F769C0-A291-471D-9B73-18E9CAB31C7F}" type="presParOf" srcId="{D449CCE4-0BAA-449E-8848-272192E5A2DB}" destId="{7638EB85-5AE5-4E84-8716-3EA162AAB1B5}" srcOrd="0" destOrd="0" presId="urn:microsoft.com/office/officeart/2005/8/layout/orgChart1"/>
    <dgm:cxn modelId="{D72271C1-2667-4DC8-9469-FE42D96FA101}" type="presParOf" srcId="{D449CCE4-0BAA-449E-8848-272192E5A2DB}" destId="{1BEF54EC-BDE7-4DED-97CF-3B32B7E2E82D}" srcOrd="1" destOrd="0" presId="urn:microsoft.com/office/officeart/2005/8/layout/orgChart1"/>
    <dgm:cxn modelId="{FB641502-324F-4C81-99EA-5573A13E1D2E}" type="presParOf" srcId="{5FBC374A-5F43-4B03-B123-B772D333E7E1}" destId="{A16AC18F-ED47-4F99-A5ED-33D9D7C6B42E}" srcOrd="1" destOrd="0" presId="urn:microsoft.com/office/officeart/2005/8/layout/orgChart1"/>
    <dgm:cxn modelId="{C5EBB466-301B-4BDA-82A1-B16A254056B4}" type="presParOf" srcId="{5FBC374A-5F43-4B03-B123-B772D333E7E1}" destId="{D3BE9859-3610-47C9-8B3B-A033614CFCA1}" srcOrd="2" destOrd="0" presId="urn:microsoft.com/office/officeart/2005/8/layout/orgChart1"/>
    <dgm:cxn modelId="{39723076-5570-4B8E-988D-2B88DCDCF953}" type="presParOf" srcId="{762C4F60-14CE-46ED-9468-D1544B9B2E14}" destId="{086814C7-2F82-4701-9879-00D614B79828}" srcOrd="2" destOrd="0" presId="urn:microsoft.com/office/officeart/2005/8/layout/orgChart1"/>
    <dgm:cxn modelId="{7621933A-FDD6-4902-8163-917FEB2127A8}" type="presParOf" srcId="{BC8F1627-DB82-42A3-9753-5D0B876474C6}" destId="{BD5943C6-922C-4966-9402-F70297B737F6}" srcOrd="2" destOrd="0" presId="urn:microsoft.com/office/officeart/2005/8/layout/orgChart1"/>
    <dgm:cxn modelId="{31AAFB37-FB1D-451C-9162-09BE6E72C178}" type="presParOf" srcId="{BC8F1627-DB82-42A3-9753-5D0B876474C6}" destId="{C569DAD2-831A-4814-B432-052C2C68B4C5}" srcOrd="3" destOrd="0" presId="urn:microsoft.com/office/officeart/2005/8/layout/orgChart1"/>
    <dgm:cxn modelId="{335D9290-4E72-4BF6-916A-4857D841D3C5}" type="presParOf" srcId="{C569DAD2-831A-4814-B432-052C2C68B4C5}" destId="{CF7B83BB-71B5-42F2-804E-42BC54521E55}" srcOrd="0" destOrd="0" presId="urn:microsoft.com/office/officeart/2005/8/layout/orgChart1"/>
    <dgm:cxn modelId="{C0EE45D7-8E00-456B-A840-9D703274845E}" type="presParOf" srcId="{CF7B83BB-71B5-42F2-804E-42BC54521E55}" destId="{269EA422-646D-4B8C-8042-9B6EE561B4EE}" srcOrd="0" destOrd="0" presId="urn:microsoft.com/office/officeart/2005/8/layout/orgChart1"/>
    <dgm:cxn modelId="{C9E348A2-B66D-4525-86B4-F256816D2DE1}" type="presParOf" srcId="{CF7B83BB-71B5-42F2-804E-42BC54521E55}" destId="{C0737376-0DA4-414F-9D97-E8FB019BCD8A}" srcOrd="1" destOrd="0" presId="urn:microsoft.com/office/officeart/2005/8/layout/orgChart1"/>
    <dgm:cxn modelId="{F772BA17-B25B-4CA9-830D-83052E0B098B}" type="presParOf" srcId="{C569DAD2-831A-4814-B432-052C2C68B4C5}" destId="{5C915F5F-AFEA-4F54-BA21-1FD5CE047AA8}" srcOrd="1" destOrd="0" presId="urn:microsoft.com/office/officeart/2005/8/layout/orgChart1"/>
    <dgm:cxn modelId="{9A11CDBD-0946-4EBE-A672-94FF61E0212F}" type="presParOf" srcId="{C569DAD2-831A-4814-B432-052C2C68B4C5}" destId="{C1492771-2F14-4AC4-B7E6-DF7923F5DE16}" srcOrd="2" destOrd="0" presId="urn:microsoft.com/office/officeart/2005/8/layout/orgChart1"/>
    <dgm:cxn modelId="{3162D29B-1885-47B0-9FF3-A5F5CD7A654F}" type="presParOf" srcId="{BC8F1627-DB82-42A3-9753-5D0B876474C6}" destId="{CCC1B57B-306C-41E9-8C47-460BE3FC0634}" srcOrd="4" destOrd="0" presId="urn:microsoft.com/office/officeart/2005/8/layout/orgChart1"/>
    <dgm:cxn modelId="{BB618486-99A2-47B9-A805-7D173FAD59DC}" type="presParOf" srcId="{BC8F1627-DB82-42A3-9753-5D0B876474C6}" destId="{25E700EE-D41B-4EC0-B09B-B9F493972BB0}" srcOrd="5" destOrd="0" presId="urn:microsoft.com/office/officeart/2005/8/layout/orgChart1"/>
    <dgm:cxn modelId="{E82829E9-5A06-422F-98E3-D22615B14B6F}" type="presParOf" srcId="{25E700EE-D41B-4EC0-B09B-B9F493972BB0}" destId="{C893D6BA-C556-42DF-A27B-6EE18D7EE3BD}" srcOrd="0" destOrd="0" presId="urn:microsoft.com/office/officeart/2005/8/layout/orgChart1"/>
    <dgm:cxn modelId="{9A61E22F-23C0-4B47-B082-427FA4EB4DE9}" type="presParOf" srcId="{C893D6BA-C556-42DF-A27B-6EE18D7EE3BD}" destId="{9F4C10B9-F40D-4C01-BAE5-084C200E402F}" srcOrd="0" destOrd="0" presId="urn:microsoft.com/office/officeart/2005/8/layout/orgChart1"/>
    <dgm:cxn modelId="{3B4F03E7-26F9-4F39-9A06-D021E3BFEAF7}" type="presParOf" srcId="{C893D6BA-C556-42DF-A27B-6EE18D7EE3BD}" destId="{DE36F607-CA0C-4DDF-990A-B433018F2D95}" srcOrd="1" destOrd="0" presId="urn:microsoft.com/office/officeart/2005/8/layout/orgChart1"/>
    <dgm:cxn modelId="{C58F1C6B-8509-4010-B573-81B8962CD93A}" type="presParOf" srcId="{25E700EE-D41B-4EC0-B09B-B9F493972BB0}" destId="{51B9B994-AC94-4FCB-8189-E9211314E1EC}" srcOrd="1" destOrd="0" presId="urn:microsoft.com/office/officeart/2005/8/layout/orgChart1"/>
    <dgm:cxn modelId="{D339FC4F-BF09-4B10-B59B-9B18D8446B65}" type="presParOf" srcId="{51B9B994-AC94-4FCB-8189-E9211314E1EC}" destId="{F4160C57-F50E-4FF0-A577-AA735C367024}" srcOrd="0" destOrd="0" presId="urn:microsoft.com/office/officeart/2005/8/layout/orgChart1"/>
    <dgm:cxn modelId="{27721E56-9D3E-4C36-9D3C-D13F7BCEFFB1}" type="presParOf" srcId="{51B9B994-AC94-4FCB-8189-E9211314E1EC}" destId="{F45D1B57-9CE1-4F3B-AC81-7D14BE3A13B0}" srcOrd="1" destOrd="0" presId="urn:microsoft.com/office/officeart/2005/8/layout/orgChart1"/>
    <dgm:cxn modelId="{EBF667C0-847A-437A-BC9C-E3CD27634030}" type="presParOf" srcId="{F45D1B57-9CE1-4F3B-AC81-7D14BE3A13B0}" destId="{2F33FE8A-4FB8-422C-9C68-F597C08BD3D4}" srcOrd="0" destOrd="0" presId="urn:microsoft.com/office/officeart/2005/8/layout/orgChart1"/>
    <dgm:cxn modelId="{8E658D3D-B9C1-41FC-87FD-7F304C87976C}" type="presParOf" srcId="{2F33FE8A-4FB8-422C-9C68-F597C08BD3D4}" destId="{3E20496F-E3A8-4C44-8D67-ABA06DCEA124}" srcOrd="0" destOrd="0" presId="urn:microsoft.com/office/officeart/2005/8/layout/orgChart1"/>
    <dgm:cxn modelId="{69856390-618A-4136-B17D-FD852134FD4D}" type="presParOf" srcId="{2F33FE8A-4FB8-422C-9C68-F597C08BD3D4}" destId="{5A2F3645-3E65-480F-B8E1-C35DA9E18501}" srcOrd="1" destOrd="0" presId="urn:microsoft.com/office/officeart/2005/8/layout/orgChart1"/>
    <dgm:cxn modelId="{781AF070-263D-4C27-B640-992C75B5CCFF}" type="presParOf" srcId="{F45D1B57-9CE1-4F3B-AC81-7D14BE3A13B0}" destId="{5AA21A4F-9160-4C7E-A841-C98E52A23101}" srcOrd="1" destOrd="0" presId="urn:microsoft.com/office/officeart/2005/8/layout/orgChart1"/>
    <dgm:cxn modelId="{DC0A878D-8760-4DED-B249-350A94B71EA0}" type="presParOf" srcId="{F45D1B57-9CE1-4F3B-AC81-7D14BE3A13B0}" destId="{C06D68F5-0BCF-4833-97F7-3E1D703EE90F}" srcOrd="2" destOrd="0" presId="urn:microsoft.com/office/officeart/2005/8/layout/orgChart1"/>
    <dgm:cxn modelId="{1FF4A553-3E42-4B1A-B781-B56834E46B7F}" type="presParOf" srcId="{25E700EE-D41B-4EC0-B09B-B9F493972BB0}" destId="{A429C540-D73D-47AB-9228-F9AEB216EC8E}" srcOrd="2" destOrd="0" presId="urn:microsoft.com/office/officeart/2005/8/layout/orgChart1"/>
    <dgm:cxn modelId="{464AF1CD-6261-4816-ADE9-081E8688A2BF}" type="presParOf" srcId="{CAED4F4F-80F6-45B0-B4B8-08ACE1BE1A9C}" destId="{A4285549-F0FA-4DB9-B9F2-D32A06F7ECB8}" srcOrd="2" destOrd="0" presId="urn:microsoft.com/office/officeart/2005/8/layout/orgChart1"/>
    <dgm:cxn modelId="{34793EB7-E1E3-41F8-BCF3-DB3C86A504EF}" type="presParOf" srcId="{F39C7BBF-5D6E-4E3A-A74D-22CCE707F770}" destId="{014B14DB-2DBD-47CE-8CF8-2FCC8AAAF807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32" minVer="http://schemas.openxmlformats.org/drawingml/2006/diagram"/>
    </a:ext>
  </dgm:extLst>
</dgm:dataModel>
</file>

<file path=word/diagrams/data6.xml><?xml version="1.0" encoding="utf-8"?>
<dgm:dataModel xmlns:dgm="http://schemas.openxmlformats.org/drawingml/2006/diagram" xmlns:a="http://schemas.openxmlformats.org/drawingml/2006/main">
  <dgm:ptLst>
    <dgm:pt modelId="{EB707687-B6BD-4FA8-A427-45EB86337657}" type="doc">
      <dgm:prSet loTypeId="urn:microsoft.com/office/officeart/2005/8/layout/orgChart1" loCatId="hierarchy" qsTypeId="urn:microsoft.com/office/officeart/2005/8/quickstyle/simple1#6" qsCatId="simple" csTypeId="urn:microsoft.com/office/officeart/2005/8/colors/accent1_2#6" csCatId="accent1" phldr="1"/>
      <dgm:spPr/>
      <dgm:t>
        <a:bodyPr/>
        <a:lstStyle/>
        <a:p>
          <a:endParaRPr lang="en-GB"/>
        </a:p>
      </dgm:t>
    </dgm:pt>
    <dgm:pt modelId="{FA6422E1-2B02-4CA2-9AF5-195A508DBECC}">
      <dgm:prSet phldrT="[Text]" custT="1"/>
      <dgm:spPr>
        <a:xfrm>
          <a:off x="3202367" y="1504"/>
          <a:ext cx="1325388" cy="662694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Jacqui Bailie</a:t>
          </a:r>
        </a:p>
        <a:p>
          <a:pPr>
            <a:buNone/>
          </a:pPr>
          <a:r>
            <a:rPr lang="en-GB" sz="800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Assistant Director of HR -  Operations</a:t>
          </a:r>
        </a:p>
      </dgm:t>
    </dgm:pt>
    <dgm:pt modelId="{2DFA5C1E-EA89-460B-89E6-21FDE5B2B0F5}" type="parTrans" cxnId="{4FDC5D20-5093-42C7-BD64-992826E567FC}">
      <dgm:prSet/>
      <dgm:spPr/>
      <dgm:t>
        <a:bodyPr/>
        <a:lstStyle/>
        <a:p>
          <a:endParaRPr lang="en-GB" sz="700" b="1">
            <a:solidFill>
              <a:schemeClr val="bg1"/>
            </a:solidFill>
          </a:endParaRPr>
        </a:p>
      </dgm:t>
    </dgm:pt>
    <dgm:pt modelId="{E5B34A7D-468E-400F-AB65-22121D88FB5A}" type="sibTrans" cxnId="{4FDC5D20-5093-42C7-BD64-992826E567FC}">
      <dgm:prSet/>
      <dgm:spPr/>
      <dgm:t>
        <a:bodyPr/>
        <a:lstStyle/>
        <a:p>
          <a:endParaRPr lang="en-GB" sz="700" b="1">
            <a:solidFill>
              <a:schemeClr val="bg1"/>
            </a:solidFill>
          </a:endParaRPr>
        </a:p>
      </dgm:t>
    </dgm:pt>
    <dgm:pt modelId="{2D186DA5-C4A0-446D-86F6-4E1655AA361B}">
      <dgm:prSet custT="1"/>
      <dgm:spPr>
        <a:xfrm>
          <a:off x="3202367" y="942529"/>
          <a:ext cx="1325388" cy="662694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Lee McNally</a:t>
          </a:r>
        </a:p>
        <a:p>
          <a:pPr>
            <a:buNone/>
          </a:pPr>
          <a:r>
            <a:rPr lang="en-GB" sz="800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Head of Operations &amp; Recruitment</a:t>
          </a:r>
        </a:p>
      </dgm:t>
    </dgm:pt>
    <dgm:pt modelId="{DB4EABCB-468D-4515-B28B-E842E53B99E0}" type="parTrans" cxnId="{FE08BD04-F437-4DF3-9180-552B210D5237}">
      <dgm:prSet/>
      <dgm:spPr>
        <a:xfrm>
          <a:off x="3819341" y="664198"/>
          <a:ext cx="91440" cy="278331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78331"/>
              </a:lnTo>
            </a:path>
          </a:pathLst>
        </a:custGeom>
        <a:noFill/>
        <a:ln w="12700" cap="flat" cmpd="sng" algn="ctr">
          <a:solidFill>
            <a:srgbClr val="5B9BD5">
              <a:shade val="6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endParaRPr lang="en-GB" sz="700" b="1">
            <a:solidFill>
              <a:schemeClr val="bg1"/>
            </a:solidFill>
          </a:endParaRPr>
        </a:p>
      </dgm:t>
    </dgm:pt>
    <dgm:pt modelId="{053F1BAD-DA34-4F5D-B129-60E127785E24}" type="sibTrans" cxnId="{FE08BD04-F437-4DF3-9180-552B210D5237}">
      <dgm:prSet/>
      <dgm:spPr/>
      <dgm:t>
        <a:bodyPr/>
        <a:lstStyle/>
        <a:p>
          <a:endParaRPr lang="en-GB" sz="700" b="1">
            <a:solidFill>
              <a:schemeClr val="bg1"/>
            </a:solidFill>
          </a:endParaRPr>
        </a:p>
      </dgm:t>
    </dgm:pt>
    <dgm:pt modelId="{B7FEE9DF-B7A7-4211-8B24-B80B0BC410E0}">
      <dgm:prSet custT="1"/>
      <dgm:spPr>
        <a:xfrm>
          <a:off x="4004227" y="1883555"/>
          <a:ext cx="1325388" cy="662694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Claire Foster</a:t>
          </a:r>
        </a:p>
        <a:p>
          <a:pPr>
            <a:buNone/>
          </a:pPr>
          <a:r>
            <a:rPr lang="en-GB" sz="800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HR Operations &amp; Recruitment Manager</a:t>
          </a:r>
        </a:p>
      </dgm:t>
    </dgm:pt>
    <dgm:pt modelId="{6AFC9864-AD35-4951-B52F-D4AD5B4DF827}" type="parTrans" cxnId="{18903608-7747-4CC2-BAE7-BD5F6955B9C2}">
      <dgm:prSet/>
      <dgm:spPr>
        <a:xfrm>
          <a:off x="3865061" y="1605223"/>
          <a:ext cx="801859" cy="27833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9165"/>
              </a:lnTo>
              <a:lnTo>
                <a:pt x="801859" y="139165"/>
              </a:lnTo>
              <a:lnTo>
                <a:pt x="801859" y="278331"/>
              </a:lnTo>
            </a:path>
          </a:pathLst>
        </a:custGeom>
        <a:noFill/>
        <a:ln w="12700" cap="flat" cmpd="sng" algn="ctr">
          <a:solidFill>
            <a:srgbClr val="5B9BD5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endParaRPr lang="en-GB" sz="700" b="1">
            <a:solidFill>
              <a:schemeClr val="bg1"/>
            </a:solidFill>
          </a:endParaRPr>
        </a:p>
      </dgm:t>
    </dgm:pt>
    <dgm:pt modelId="{E3F72E71-0761-4A05-B118-957D16308CD0}" type="sibTrans" cxnId="{18903608-7747-4CC2-BAE7-BD5F6955B9C2}">
      <dgm:prSet/>
      <dgm:spPr/>
      <dgm:t>
        <a:bodyPr/>
        <a:lstStyle/>
        <a:p>
          <a:endParaRPr lang="en-GB" sz="700" b="1">
            <a:solidFill>
              <a:schemeClr val="bg1"/>
            </a:solidFill>
          </a:endParaRPr>
        </a:p>
      </dgm:t>
    </dgm:pt>
    <dgm:pt modelId="{C20887E5-2C94-4B30-A035-6284D1088519}">
      <dgm:prSet custT="1"/>
      <dgm:spPr>
        <a:xfrm>
          <a:off x="4004227" y="2824580"/>
          <a:ext cx="1325388" cy="662694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Natasha Laurent</a:t>
          </a:r>
        </a:p>
        <a:p>
          <a:pPr>
            <a:buNone/>
          </a:pPr>
          <a:r>
            <a:rPr lang="en-GB" sz="800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Deputy HR Operations &amp; Recruitment Manager</a:t>
          </a:r>
        </a:p>
      </dgm:t>
    </dgm:pt>
    <dgm:pt modelId="{E825FE9B-DA9B-44E3-9EB7-7114EDCF9405}" type="parTrans" cxnId="{00D1DFE4-AC3C-4C12-BC6D-6AB4E80064B0}">
      <dgm:prSet/>
      <dgm:spPr>
        <a:xfrm>
          <a:off x="4621201" y="2546249"/>
          <a:ext cx="91440" cy="278331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78331"/>
              </a:lnTo>
            </a:path>
          </a:pathLst>
        </a:custGeom>
        <a:noFill/>
        <a:ln w="12700" cap="flat" cmpd="sng" algn="ctr">
          <a:solidFill>
            <a:srgbClr val="5B9BD5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endParaRPr lang="en-GB" sz="700" b="1">
            <a:solidFill>
              <a:schemeClr val="bg1"/>
            </a:solidFill>
          </a:endParaRPr>
        </a:p>
      </dgm:t>
    </dgm:pt>
    <dgm:pt modelId="{08DCCB8C-F0DF-4E1D-AF16-FFEE1F98937D}" type="sibTrans" cxnId="{00D1DFE4-AC3C-4C12-BC6D-6AB4E80064B0}">
      <dgm:prSet/>
      <dgm:spPr/>
      <dgm:t>
        <a:bodyPr/>
        <a:lstStyle/>
        <a:p>
          <a:endParaRPr lang="en-GB" sz="700" b="1">
            <a:solidFill>
              <a:schemeClr val="bg1"/>
            </a:solidFill>
          </a:endParaRPr>
        </a:p>
      </dgm:t>
    </dgm:pt>
    <dgm:pt modelId="{C21B53C9-F983-430A-983A-45F2F5551B71}">
      <dgm:prSet custT="1"/>
      <dgm:spPr>
        <a:xfrm>
          <a:off x="3202367" y="3765606"/>
          <a:ext cx="1325388" cy="662694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Shivam Amin</a:t>
          </a:r>
        </a:p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Sarah Condron</a:t>
          </a:r>
        </a:p>
        <a:p>
          <a:pPr>
            <a:buNone/>
          </a:pPr>
          <a:r>
            <a:rPr lang="en-GB" sz="800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HR Operations Team Leaders</a:t>
          </a:r>
        </a:p>
      </dgm:t>
    </dgm:pt>
    <dgm:pt modelId="{0C416240-4CD7-4B1F-A97D-B1A577F81D01}" type="parTrans" cxnId="{520C206A-F9FB-4085-8BDF-CBA61F345019}">
      <dgm:prSet/>
      <dgm:spPr>
        <a:xfrm>
          <a:off x="3865061" y="3487274"/>
          <a:ext cx="801859" cy="278331"/>
        </a:xfrm>
        <a:custGeom>
          <a:avLst/>
          <a:gdLst/>
          <a:ahLst/>
          <a:cxnLst/>
          <a:rect l="0" t="0" r="0" b="0"/>
          <a:pathLst>
            <a:path>
              <a:moveTo>
                <a:pt x="801859" y="0"/>
              </a:moveTo>
              <a:lnTo>
                <a:pt x="801859" y="139165"/>
              </a:lnTo>
              <a:lnTo>
                <a:pt x="0" y="139165"/>
              </a:lnTo>
              <a:lnTo>
                <a:pt x="0" y="278331"/>
              </a:lnTo>
            </a:path>
          </a:pathLst>
        </a:custGeom>
        <a:noFill/>
        <a:ln w="12700" cap="flat" cmpd="sng" algn="ctr">
          <a:solidFill>
            <a:srgbClr val="5B9BD5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endParaRPr lang="en-GB" sz="700" b="1">
            <a:solidFill>
              <a:schemeClr val="bg1"/>
            </a:solidFill>
          </a:endParaRPr>
        </a:p>
      </dgm:t>
    </dgm:pt>
    <dgm:pt modelId="{62BDCAD0-2186-4338-BCFA-574E5468AD67}" type="sibTrans" cxnId="{520C206A-F9FB-4085-8BDF-CBA61F345019}">
      <dgm:prSet/>
      <dgm:spPr/>
      <dgm:t>
        <a:bodyPr/>
        <a:lstStyle/>
        <a:p>
          <a:endParaRPr lang="en-GB" sz="700" b="1">
            <a:solidFill>
              <a:schemeClr val="bg1"/>
            </a:solidFill>
          </a:endParaRPr>
        </a:p>
      </dgm:t>
    </dgm:pt>
    <dgm:pt modelId="{27B8B14E-E8BE-4F07-A54F-92C701503A30}">
      <dgm:prSet custT="1"/>
      <dgm:spPr>
        <a:xfrm>
          <a:off x="3533714" y="4706631"/>
          <a:ext cx="1325388" cy="662694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Angela Trim-Wynter</a:t>
          </a:r>
        </a:p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Tania Sultana</a:t>
          </a:r>
        </a:p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Frank Osei</a:t>
          </a:r>
        </a:p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Mimi Nath</a:t>
          </a:r>
        </a:p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Carole Arjoon</a:t>
          </a:r>
        </a:p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Shamima Begum</a:t>
          </a:r>
        </a:p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Mariam Nalule</a:t>
          </a:r>
        </a:p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Baileigh St Hilaire</a:t>
          </a:r>
        </a:p>
        <a:p>
          <a:pPr>
            <a:buNone/>
          </a:pPr>
          <a:r>
            <a:rPr lang="en-GB" sz="800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HR Operations Admininstrators</a:t>
          </a:r>
        </a:p>
      </dgm:t>
    </dgm:pt>
    <dgm:pt modelId="{FFEE8E3B-E60A-493B-9191-1C1DD19F3504}" type="parTrans" cxnId="{0329B3DC-7445-49D5-B951-F4D791BDF5BF}">
      <dgm:prSet/>
      <dgm:spPr>
        <a:xfrm>
          <a:off x="3334906" y="4428300"/>
          <a:ext cx="198808" cy="60967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09678"/>
              </a:lnTo>
              <a:lnTo>
                <a:pt x="198808" y="609678"/>
              </a:lnTo>
            </a:path>
          </a:pathLst>
        </a:custGeom>
        <a:noFill/>
        <a:ln w="12700" cap="flat" cmpd="sng" algn="ctr">
          <a:solidFill>
            <a:srgbClr val="5B9BD5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endParaRPr lang="en-GB" sz="700" b="1">
            <a:solidFill>
              <a:schemeClr val="bg1"/>
            </a:solidFill>
          </a:endParaRPr>
        </a:p>
      </dgm:t>
    </dgm:pt>
    <dgm:pt modelId="{790840C9-A1FB-4FC4-B4CE-DBC4CE3B9073}" type="sibTrans" cxnId="{0329B3DC-7445-49D5-B951-F4D791BDF5BF}">
      <dgm:prSet/>
      <dgm:spPr/>
      <dgm:t>
        <a:bodyPr/>
        <a:lstStyle/>
        <a:p>
          <a:endParaRPr lang="en-GB" sz="700" b="1">
            <a:solidFill>
              <a:schemeClr val="bg1"/>
            </a:solidFill>
          </a:endParaRPr>
        </a:p>
      </dgm:t>
    </dgm:pt>
    <dgm:pt modelId="{992CD0B6-2921-452D-9863-90632EBAC8DE}">
      <dgm:prSet custT="1"/>
      <dgm:spPr>
        <a:xfrm>
          <a:off x="4806087" y="3765606"/>
          <a:ext cx="1325388" cy="662694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Khaleda Shahid</a:t>
          </a:r>
        </a:p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Claire Young</a:t>
          </a:r>
        </a:p>
        <a:p>
          <a:pPr>
            <a:buNone/>
          </a:pPr>
          <a:r>
            <a:rPr lang="en-GB" sz="800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Recruitment Team Leaders</a:t>
          </a:r>
        </a:p>
      </dgm:t>
    </dgm:pt>
    <dgm:pt modelId="{3F6C81F9-27E2-457C-BDE2-5AD8DF9E90FB}" type="parTrans" cxnId="{BBE985F2-7405-4643-ABB3-F3FD8C23C6E5}">
      <dgm:prSet/>
      <dgm:spPr>
        <a:xfrm>
          <a:off x="4666921" y="3487274"/>
          <a:ext cx="801859" cy="27833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9165"/>
              </a:lnTo>
              <a:lnTo>
                <a:pt x="801859" y="139165"/>
              </a:lnTo>
              <a:lnTo>
                <a:pt x="801859" y="278331"/>
              </a:lnTo>
            </a:path>
          </a:pathLst>
        </a:custGeom>
        <a:noFill/>
        <a:ln w="12700" cap="flat" cmpd="sng" algn="ctr">
          <a:solidFill>
            <a:srgbClr val="5B9BD5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endParaRPr lang="en-GB" sz="700" b="1">
            <a:solidFill>
              <a:schemeClr val="bg1"/>
            </a:solidFill>
          </a:endParaRPr>
        </a:p>
      </dgm:t>
    </dgm:pt>
    <dgm:pt modelId="{53FE9C6C-6315-440C-9EB3-7A71835A6C21}" type="sibTrans" cxnId="{BBE985F2-7405-4643-ABB3-F3FD8C23C6E5}">
      <dgm:prSet/>
      <dgm:spPr/>
      <dgm:t>
        <a:bodyPr/>
        <a:lstStyle/>
        <a:p>
          <a:endParaRPr lang="en-GB" sz="700" b="1">
            <a:solidFill>
              <a:schemeClr val="bg1"/>
            </a:solidFill>
          </a:endParaRPr>
        </a:p>
      </dgm:t>
    </dgm:pt>
    <dgm:pt modelId="{4C580BE9-36F8-49C5-A6D9-E8B03948BE1C}">
      <dgm:prSet custT="1"/>
      <dgm:spPr>
        <a:xfrm>
          <a:off x="5137434" y="4706631"/>
          <a:ext cx="1325388" cy="662694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Shahida Kalam</a:t>
          </a:r>
        </a:p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Sume Begum</a:t>
          </a:r>
        </a:p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Nasema Begum</a:t>
          </a:r>
        </a:p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Joanna Juzazek</a:t>
          </a:r>
        </a:p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Shilpa Parmar</a:t>
          </a:r>
        </a:p>
        <a:p>
          <a:pPr>
            <a:buNone/>
          </a:pPr>
          <a:r>
            <a:rPr lang="en-GB" sz="800" b="1"/>
            <a:t>Imogen Maytum</a:t>
          </a:r>
        </a:p>
        <a:p>
          <a:pPr>
            <a:buNone/>
          </a:pPr>
          <a:r>
            <a:rPr lang="en-GB" sz="800" b="1"/>
            <a:t>Tania Pharma</a:t>
          </a:r>
        </a:p>
        <a:p>
          <a:pPr>
            <a:buNone/>
          </a:pPr>
          <a:r>
            <a:rPr lang="en-GB" sz="800" b="1"/>
            <a:t>Donna Leach</a:t>
          </a:r>
        </a:p>
        <a:p>
          <a:pPr>
            <a:buNone/>
          </a:pPr>
          <a:r>
            <a:rPr lang="en-GB" sz="800" b="1"/>
            <a:t>Leticia Silva</a:t>
          </a:r>
          <a:endParaRPr lang="en-GB" sz="800" b="1">
            <a:solidFill>
              <a:sysClr val="window" lastClr="FFFFFF"/>
            </a:solidFill>
            <a:latin typeface="Calibri" panose="020F0502020204030204"/>
            <a:ea typeface="+mn-ea"/>
            <a:cs typeface="+mn-cs"/>
          </a:endParaRPr>
        </a:p>
        <a:p>
          <a:pPr>
            <a:buNone/>
          </a:pPr>
          <a:r>
            <a:rPr lang="en-GB" sz="800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Recruitment Administrators</a:t>
          </a:r>
        </a:p>
      </dgm:t>
    </dgm:pt>
    <dgm:pt modelId="{0AA13218-0A3D-4969-B131-AC10348FAE12}" type="parTrans" cxnId="{55437485-56B4-458C-9A57-4A765DE87495}">
      <dgm:prSet/>
      <dgm:spPr>
        <a:xfrm>
          <a:off x="4938625" y="4428300"/>
          <a:ext cx="198808" cy="60967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09678"/>
              </a:lnTo>
              <a:lnTo>
                <a:pt x="198808" y="609678"/>
              </a:lnTo>
            </a:path>
          </a:pathLst>
        </a:custGeom>
        <a:noFill/>
        <a:ln w="12700" cap="flat" cmpd="sng" algn="ctr">
          <a:solidFill>
            <a:srgbClr val="5B9BD5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endParaRPr lang="en-GB" sz="700" b="1">
            <a:solidFill>
              <a:schemeClr val="bg1"/>
            </a:solidFill>
          </a:endParaRPr>
        </a:p>
      </dgm:t>
    </dgm:pt>
    <dgm:pt modelId="{5AB837CA-4048-4E97-B9EC-139E1AD8B4B4}" type="sibTrans" cxnId="{55437485-56B4-458C-9A57-4A765DE87495}">
      <dgm:prSet/>
      <dgm:spPr/>
      <dgm:t>
        <a:bodyPr/>
        <a:lstStyle/>
        <a:p>
          <a:endParaRPr lang="en-GB" sz="700" b="1">
            <a:solidFill>
              <a:schemeClr val="bg1"/>
            </a:solidFill>
          </a:endParaRPr>
        </a:p>
      </dgm:t>
    </dgm:pt>
    <dgm:pt modelId="{2BD90FFF-DDFE-4058-A52A-32F4FA7ED242}" type="pres">
      <dgm:prSet presAssocID="{EB707687-B6BD-4FA8-A427-45EB86337657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69C25947-7A3B-40CE-B352-CD3E51C7E433}" type="pres">
      <dgm:prSet presAssocID="{FA6422E1-2B02-4CA2-9AF5-195A508DBECC}" presName="hierRoot1" presStyleCnt="0">
        <dgm:presLayoutVars>
          <dgm:hierBranch val="init"/>
        </dgm:presLayoutVars>
      </dgm:prSet>
      <dgm:spPr/>
    </dgm:pt>
    <dgm:pt modelId="{C1854974-BD0A-4BF4-AB37-7CC357F826BC}" type="pres">
      <dgm:prSet presAssocID="{FA6422E1-2B02-4CA2-9AF5-195A508DBECC}" presName="rootComposite1" presStyleCnt="0"/>
      <dgm:spPr/>
    </dgm:pt>
    <dgm:pt modelId="{95B84F66-D951-465E-B92B-D80601387A64}" type="pres">
      <dgm:prSet presAssocID="{FA6422E1-2B02-4CA2-9AF5-195A508DBECC}" presName="rootText1" presStyleLbl="node0" presStyleIdx="0" presStyleCnt="1">
        <dgm:presLayoutVars>
          <dgm:chPref val="3"/>
        </dgm:presLayoutVars>
      </dgm:prSet>
      <dgm:spPr/>
    </dgm:pt>
    <dgm:pt modelId="{57D181AD-D6C3-4203-8089-F638565F1B7E}" type="pres">
      <dgm:prSet presAssocID="{FA6422E1-2B02-4CA2-9AF5-195A508DBECC}" presName="rootConnector1" presStyleLbl="node1" presStyleIdx="0" presStyleCnt="0"/>
      <dgm:spPr/>
    </dgm:pt>
    <dgm:pt modelId="{F90CBB90-3B55-453D-A7E6-6D0C675E278E}" type="pres">
      <dgm:prSet presAssocID="{FA6422E1-2B02-4CA2-9AF5-195A508DBECC}" presName="hierChild2" presStyleCnt="0"/>
      <dgm:spPr/>
    </dgm:pt>
    <dgm:pt modelId="{10C8378D-E9CC-4647-A6C9-291283BCEF6E}" type="pres">
      <dgm:prSet presAssocID="{DB4EABCB-468D-4515-B28B-E842E53B99E0}" presName="Name37" presStyleLbl="parChTrans1D2" presStyleIdx="0" presStyleCnt="1"/>
      <dgm:spPr/>
    </dgm:pt>
    <dgm:pt modelId="{300B60D0-7255-4065-8597-5169AF71BCFD}" type="pres">
      <dgm:prSet presAssocID="{2D186DA5-C4A0-446D-86F6-4E1655AA361B}" presName="hierRoot2" presStyleCnt="0">
        <dgm:presLayoutVars>
          <dgm:hierBranch val="init"/>
        </dgm:presLayoutVars>
      </dgm:prSet>
      <dgm:spPr/>
    </dgm:pt>
    <dgm:pt modelId="{5818EB67-6562-46D7-B686-2F5FB3407480}" type="pres">
      <dgm:prSet presAssocID="{2D186DA5-C4A0-446D-86F6-4E1655AA361B}" presName="rootComposite" presStyleCnt="0"/>
      <dgm:spPr/>
    </dgm:pt>
    <dgm:pt modelId="{92F922E0-B73B-4112-9710-5ACA5F99E51B}" type="pres">
      <dgm:prSet presAssocID="{2D186DA5-C4A0-446D-86F6-4E1655AA361B}" presName="rootText" presStyleLbl="node2" presStyleIdx="0" presStyleCnt="1" custLinFactNeighborY="-27941">
        <dgm:presLayoutVars>
          <dgm:chPref val="3"/>
        </dgm:presLayoutVars>
      </dgm:prSet>
      <dgm:spPr/>
    </dgm:pt>
    <dgm:pt modelId="{5CFBA780-BD56-4AC3-A8C8-F7ED43E75533}" type="pres">
      <dgm:prSet presAssocID="{2D186DA5-C4A0-446D-86F6-4E1655AA361B}" presName="rootConnector" presStyleLbl="node2" presStyleIdx="0" presStyleCnt="1"/>
      <dgm:spPr/>
    </dgm:pt>
    <dgm:pt modelId="{898F685F-7E0C-4F04-9F3B-4C7AE8C2A336}" type="pres">
      <dgm:prSet presAssocID="{2D186DA5-C4A0-446D-86F6-4E1655AA361B}" presName="hierChild4" presStyleCnt="0"/>
      <dgm:spPr/>
    </dgm:pt>
    <dgm:pt modelId="{DD56F71C-1702-4860-BA1F-8C973687488E}" type="pres">
      <dgm:prSet presAssocID="{6AFC9864-AD35-4951-B52F-D4AD5B4DF827}" presName="Name37" presStyleLbl="parChTrans1D3" presStyleIdx="0" presStyleCnt="1"/>
      <dgm:spPr/>
    </dgm:pt>
    <dgm:pt modelId="{51968E23-681C-481C-95F3-87A24D2BD0C6}" type="pres">
      <dgm:prSet presAssocID="{B7FEE9DF-B7A7-4211-8B24-B80B0BC410E0}" presName="hierRoot2" presStyleCnt="0">
        <dgm:presLayoutVars>
          <dgm:hierBranch val="init"/>
        </dgm:presLayoutVars>
      </dgm:prSet>
      <dgm:spPr/>
    </dgm:pt>
    <dgm:pt modelId="{BD87FA22-379C-450D-9C40-1F16607EA589}" type="pres">
      <dgm:prSet presAssocID="{B7FEE9DF-B7A7-4211-8B24-B80B0BC410E0}" presName="rootComposite" presStyleCnt="0"/>
      <dgm:spPr/>
    </dgm:pt>
    <dgm:pt modelId="{AB8884C5-2106-4252-A77E-7B796A5C3E76}" type="pres">
      <dgm:prSet presAssocID="{B7FEE9DF-B7A7-4211-8B24-B80B0BC410E0}" presName="rootText" presStyleLbl="node3" presStyleIdx="0" presStyleCnt="1" custLinFactNeighborY="-50798">
        <dgm:presLayoutVars>
          <dgm:chPref val="3"/>
        </dgm:presLayoutVars>
      </dgm:prSet>
      <dgm:spPr/>
    </dgm:pt>
    <dgm:pt modelId="{5B1C51B3-C5B1-44B8-9343-3CA9258B03B6}" type="pres">
      <dgm:prSet presAssocID="{B7FEE9DF-B7A7-4211-8B24-B80B0BC410E0}" presName="rootConnector" presStyleLbl="node3" presStyleIdx="0" presStyleCnt="1"/>
      <dgm:spPr/>
    </dgm:pt>
    <dgm:pt modelId="{FD3A0F9C-824D-4DCC-B470-3D4E1EB4B160}" type="pres">
      <dgm:prSet presAssocID="{B7FEE9DF-B7A7-4211-8B24-B80B0BC410E0}" presName="hierChild4" presStyleCnt="0"/>
      <dgm:spPr/>
    </dgm:pt>
    <dgm:pt modelId="{6DF2C089-5A8A-481F-9E93-3D58478FD99E}" type="pres">
      <dgm:prSet presAssocID="{E825FE9B-DA9B-44E3-9EB7-7114EDCF9405}" presName="Name37" presStyleLbl="parChTrans1D4" presStyleIdx="0" presStyleCnt="5"/>
      <dgm:spPr/>
    </dgm:pt>
    <dgm:pt modelId="{A75F9D68-EAC9-42AA-84BA-FA9C182B2C24}" type="pres">
      <dgm:prSet presAssocID="{C20887E5-2C94-4B30-A035-6284D1088519}" presName="hierRoot2" presStyleCnt="0">
        <dgm:presLayoutVars>
          <dgm:hierBranch val="init"/>
        </dgm:presLayoutVars>
      </dgm:prSet>
      <dgm:spPr/>
    </dgm:pt>
    <dgm:pt modelId="{E1B14F69-7C9A-466E-B886-A35A6C45ACA2}" type="pres">
      <dgm:prSet presAssocID="{C20887E5-2C94-4B30-A035-6284D1088519}" presName="rootComposite" presStyleCnt="0"/>
      <dgm:spPr/>
    </dgm:pt>
    <dgm:pt modelId="{C7C5FACB-924A-4F40-AE14-1ABAD5D1740F}" type="pres">
      <dgm:prSet presAssocID="{C20887E5-2C94-4B30-A035-6284D1088519}" presName="rootText" presStyleLbl="node4" presStyleIdx="0" presStyleCnt="5" custLinFactNeighborY="-68582">
        <dgm:presLayoutVars>
          <dgm:chPref val="3"/>
        </dgm:presLayoutVars>
      </dgm:prSet>
      <dgm:spPr/>
    </dgm:pt>
    <dgm:pt modelId="{9982A374-6B85-4958-BA9F-FD22357D4287}" type="pres">
      <dgm:prSet presAssocID="{C20887E5-2C94-4B30-A035-6284D1088519}" presName="rootConnector" presStyleLbl="node4" presStyleIdx="0" presStyleCnt="5"/>
      <dgm:spPr/>
    </dgm:pt>
    <dgm:pt modelId="{72083197-2698-41D0-9069-4FF6655A151D}" type="pres">
      <dgm:prSet presAssocID="{C20887E5-2C94-4B30-A035-6284D1088519}" presName="hierChild4" presStyleCnt="0"/>
      <dgm:spPr/>
    </dgm:pt>
    <dgm:pt modelId="{179B06EC-1728-495A-A244-FD474E9538BB}" type="pres">
      <dgm:prSet presAssocID="{0C416240-4CD7-4B1F-A97D-B1A577F81D01}" presName="Name37" presStyleLbl="parChTrans1D4" presStyleIdx="1" presStyleCnt="5"/>
      <dgm:spPr/>
    </dgm:pt>
    <dgm:pt modelId="{221DC8CE-165A-47EF-9931-3D0A1A3C8214}" type="pres">
      <dgm:prSet presAssocID="{C21B53C9-F983-430A-983A-45F2F5551B71}" presName="hierRoot2" presStyleCnt="0">
        <dgm:presLayoutVars>
          <dgm:hierBranch val="init"/>
        </dgm:presLayoutVars>
      </dgm:prSet>
      <dgm:spPr/>
    </dgm:pt>
    <dgm:pt modelId="{BDA4AFCF-EA5C-4887-96EB-1BF09FFF0EAD}" type="pres">
      <dgm:prSet presAssocID="{C21B53C9-F983-430A-983A-45F2F5551B71}" presName="rootComposite" presStyleCnt="0"/>
      <dgm:spPr/>
    </dgm:pt>
    <dgm:pt modelId="{7EFEF0B2-85FA-4BCA-B4C9-DD351D1A9DB7}" type="pres">
      <dgm:prSet presAssocID="{C21B53C9-F983-430A-983A-45F2F5551B71}" presName="rootText" presStyleLbl="node4" presStyleIdx="1" presStyleCnt="5" custLinFactNeighborY="-77731">
        <dgm:presLayoutVars>
          <dgm:chPref val="3"/>
        </dgm:presLayoutVars>
      </dgm:prSet>
      <dgm:spPr/>
    </dgm:pt>
    <dgm:pt modelId="{8791F05C-EA20-48DB-818E-2A2E963B93D2}" type="pres">
      <dgm:prSet presAssocID="{C21B53C9-F983-430A-983A-45F2F5551B71}" presName="rootConnector" presStyleLbl="node4" presStyleIdx="1" presStyleCnt="5"/>
      <dgm:spPr/>
    </dgm:pt>
    <dgm:pt modelId="{FB6E216C-E288-48F9-B9F7-C2A25EB7B982}" type="pres">
      <dgm:prSet presAssocID="{C21B53C9-F983-430A-983A-45F2F5551B71}" presName="hierChild4" presStyleCnt="0"/>
      <dgm:spPr/>
    </dgm:pt>
    <dgm:pt modelId="{A02C2D36-BF7D-45B9-BCFB-E619431B2819}" type="pres">
      <dgm:prSet presAssocID="{FFEE8E3B-E60A-493B-9191-1C1DD19F3504}" presName="Name37" presStyleLbl="parChTrans1D4" presStyleIdx="2" presStyleCnt="5"/>
      <dgm:spPr/>
    </dgm:pt>
    <dgm:pt modelId="{F20B10FA-9D6B-41C9-B576-3D0A36ECF8D4}" type="pres">
      <dgm:prSet presAssocID="{27B8B14E-E8BE-4F07-A54F-92C701503A30}" presName="hierRoot2" presStyleCnt="0">
        <dgm:presLayoutVars>
          <dgm:hierBranch val="init"/>
        </dgm:presLayoutVars>
      </dgm:prSet>
      <dgm:spPr/>
    </dgm:pt>
    <dgm:pt modelId="{DA87A749-0B1C-47F5-84AA-E979E39C9993}" type="pres">
      <dgm:prSet presAssocID="{27B8B14E-E8BE-4F07-A54F-92C701503A30}" presName="rootComposite" presStyleCnt="0"/>
      <dgm:spPr/>
    </dgm:pt>
    <dgm:pt modelId="{1E7EFCB1-E83A-4861-84E5-FF42A4571667}" type="pres">
      <dgm:prSet presAssocID="{27B8B14E-E8BE-4F07-A54F-92C701503A30}" presName="rootText" presStyleLbl="node4" presStyleIdx="2" presStyleCnt="5" custScaleX="117807" custScaleY="231715" custLinFactY="-3071" custLinFactNeighborX="-21827" custLinFactNeighborY="-100000">
        <dgm:presLayoutVars>
          <dgm:chPref val="3"/>
        </dgm:presLayoutVars>
      </dgm:prSet>
      <dgm:spPr/>
    </dgm:pt>
    <dgm:pt modelId="{D787BE49-1AC2-4F49-B5E4-5612DC3758A0}" type="pres">
      <dgm:prSet presAssocID="{27B8B14E-E8BE-4F07-A54F-92C701503A30}" presName="rootConnector" presStyleLbl="node4" presStyleIdx="2" presStyleCnt="5"/>
      <dgm:spPr/>
    </dgm:pt>
    <dgm:pt modelId="{FABD522E-2E14-476E-A23B-4A1EBAE2C23F}" type="pres">
      <dgm:prSet presAssocID="{27B8B14E-E8BE-4F07-A54F-92C701503A30}" presName="hierChild4" presStyleCnt="0"/>
      <dgm:spPr/>
    </dgm:pt>
    <dgm:pt modelId="{E74FB533-4396-4701-94E6-763F4A422DF0}" type="pres">
      <dgm:prSet presAssocID="{27B8B14E-E8BE-4F07-A54F-92C701503A30}" presName="hierChild5" presStyleCnt="0"/>
      <dgm:spPr/>
    </dgm:pt>
    <dgm:pt modelId="{0E26E96C-965B-4F92-B6F0-54FCFFDC301F}" type="pres">
      <dgm:prSet presAssocID="{C21B53C9-F983-430A-983A-45F2F5551B71}" presName="hierChild5" presStyleCnt="0"/>
      <dgm:spPr/>
    </dgm:pt>
    <dgm:pt modelId="{EC5EE4A2-F5CA-461B-86F7-9DCFFBC1018F}" type="pres">
      <dgm:prSet presAssocID="{3F6C81F9-27E2-457C-BDE2-5AD8DF9E90FB}" presName="Name37" presStyleLbl="parChTrans1D4" presStyleIdx="3" presStyleCnt="5"/>
      <dgm:spPr/>
    </dgm:pt>
    <dgm:pt modelId="{208493FB-485A-4921-B4A2-B3271A1048E2}" type="pres">
      <dgm:prSet presAssocID="{992CD0B6-2921-452D-9863-90632EBAC8DE}" presName="hierRoot2" presStyleCnt="0">
        <dgm:presLayoutVars>
          <dgm:hierBranch val="init"/>
        </dgm:presLayoutVars>
      </dgm:prSet>
      <dgm:spPr/>
    </dgm:pt>
    <dgm:pt modelId="{D5EFF17C-8DD5-430C-AC45-3AEA97B1D59C}" type="pres">
      <dgm:prSet presAssocID="{992CD0B6-2921-452D-9863-90632EBAC8DE}" presName="rootComposite" presStyleCnt="0"/>
      <dgm:spPr/>
    </dgm:pt>
    <dgm:pt modelId="{4031B24E-DB00-4DBE-820C-BA78B6F7633A}" type="pres">
      <dgm:prSet presAssocID="{992CD0B6-2921-452D-9863-90632EBAC8DE}" presName="rootText" presStyleLbl="node4" presStyleIdx="3" presStyleCnt="5" custScaleX="110871" custScaleY="116455" custLinFactNeighborX="14603" custLinFactNeighborY="-77861">
        <dgm:presLayoutVars>
          <dgm:chPref val="3"/>
        </dgm:presLayoutVars>
      </dgm:prSet>
      <dgm:spPr/>
    </dgm:pt>
    <dgm:pt modelId="{3AEE7306-9552-407B-814B-644B81D57A90}" type="pres">
      <dgm:prSet presAssocID="{992CD0B6-2921-452D-9863-90632EBAC8DE}" presName="rootConnector" presStyleLbl="node4" presStyleIdx="3" presStyleCnt="5"/>
      <dgm:spPr/>
    </dgm:pt>
    <dgm:pt modelId="{10519C8E-118B-4928-ADFA-1528BA98815A}" type="pres">
      <dgm:prSet presAssocID="{992CD0B6-2921-452D-9863-90632EBAC8DE}" presName="hierChild4" presStyleCnt="0"/>
      <dgm:spPr/>
    </dgm:pt>
    <dgm:pt modelId="{D8B9CBE3-372C-4359-B254-D28B4952DE81}" type="pres">
      <dgm:prSet presAssocID="{0AA13218-0A3D-4969-B131-AC10348FAE12}" presName="Name37" presStyleLbl="parChTrans1D4" presStyleIdx="4" presStyleCnt="5"/>
      <dgm:spPr/>
    </dgm:pt>
    <dgm:pt modelId="{281614F6-6565-4C5F-A372-28C2E9DAAD33}" type="pres">
      <dgm:prSet presAssocID="{4C580BE9-36F8-49C5-A6D9-E8B03948BE1C}" presName="hierRoot2" presStyleCnt="0">
        <dgm:presLayoutVars>
          <dgm:hierBranch val="init"/>
        </dgm:presLayoutVars>
      </dgm:prSet>
      <dgm:spPr/>
    </dgm:pt>
    <dgm:pt modelId="{BB986B61-25F7-4375-A90E-EAC18F96F8F6}" type="pres">
      <dgm:prSet presAssocID="{4C580BE9-36F8-49C5-A6D9-E8B03948BE1C}" presName="rootComposite" presStyleCnt="0"/>
      <dgm:spPr/>
    </dgm:pt>
    <dgm:pt modelId="{BBEEAD8C-BA42-4256-B7E7-A12F7656A4F5}" type="pres">
      <dgm:prSet presAssocID="{4C580BE9-36F8-49C5-A6D9-E8B03948BE1C}" presName="rootText" presStyleLbl="node4" presStyleIdx="4" presStyleCnt="5" custScaleX="127782" custScaleY="221900" custLinFactY="-7515" custLinFactNeighborY="-100000">
        <dgm:presLayoutVars>
          <dgm:chPref val="3"/>
        </dgm:presLayoutVars>
      </dgm:prSet>
      <dgm:spPr/>
    </dgm:pt>
    <dgm:pt modelId="{A514B2B6-934C-4250-8D92-685583B9B7D6}" type="pres">
      <dgm:prSet presAssocID="{4C580BE9-36F8-49C5-A6D9-E8B03948BE1C}" presName="rootConnector" presStyleLbl="node4" presStyleIdx="4" presStyleCnt="5"/>
      <dgm:spPr/>
    </dgm:pt>
    <dgm:pt modelId="{7F17C399-17EF-4F6F-8A78-E25BDBF36D13}" type="pres">
      <dgm:prSet presAssocID="{4C580BE9-36F8-49C5-A6D9-E8B03948BE1C}" presName="hierChild4" presStyleCnt="0"/>
      <dgm:spPr/>
    </dgm:pt>
    <dgm:pt modelId="{4D81ACAB-745D-415D-A2BE-AA521E46810E}" type="pres">
      <dgm:prSet presAssocID="{4C580BE9-36F8-49C5-A6D9-E8B03948BE1C}" presName="hierChild5" presStyleCnt="0"/>
      <dgm:spPr/>
    </dgm:pt>
    <dgm:pt modelId="{A51009A7-1556-4A1F-AB60-9F6691E62774}" type="pres">
      <dgm:prSet presAssocID="{992CD0B6-2921-452D-9863-90632EBAC8DE}" presName="hierChild5" presStyleCnt="0"/>
      <dgm:spPr/>
    </dgm:pt>
    <dgm:pt modelId="{8ADA3ABD-5CF2-4DD3-BE35-0893548F932C}" type="pres">
      <dgm:prSet presAssocID="{C20887E5-2C94-4B30-A035-6284D1088519}" presName="hierChild5" presStyleCnt="0"/>
      <dgm:spPr/>
    </dgm:pt>
    <dgm:pt modelId="{12FD2EA0-9C8A-4459-A5F0-FCFD530E3AC9}" type="pres">
      <dgm:prSet presAssocID="{B7FEE9DF-B7A7-4211-8B24-B80B0BC410E0}" presName="hierChild5" presStyleCnt="0"/>
      <dgm:spPr/>
    </dgm:pt>
    <dgm:pt modelId="{92F916FE-DED1-4E62-854A-A9CF1531C7DC}" type="pres">
      <dgm:prSet presAssocID="{2D186DA5-C4A0-446D-86F6-4E1655AA361B}" presName="hierChild5" presStyleCnt="0"/>
      <dgm:spPr/>
    </dgm:pt>
    <dgm:pt modelId="{D0A44E7B-670D-416C-A829-4FBFE7E08188}" type="pres">
      <dgm:prSet presAssocID="{FA6422E1-2B02-4CA2-9AF5-195A508DBECC}" presName="hierChild3" presStyleCnt="0"/>
      <dgm:spPr/>
    </dgm:pt>
  </dgm:ptLst>
  <dgm:cxnLst>
    <dgm:cxn modelId="{5351EF01-711B-42CB-B749-FED0896E8430}" type="presOf" srcId="{C21B53C9-F983-430A-983A-45F2F5551B71}" destId="{7EFEF0B2-85FA-4BCA-B4C9-DD351D1A9DB7}" srcOrd="0" destOrd="0" presId="urn:microsoft.com/office/officeart/2005/8/layout/orgChart1"/>
    <dgm:cxn modelId="{F8D25404-91F7-4BD8-8F97-0F6D5C611264}" type="presOf" srcId="{27B8B14E-E8BE-4F07-A54F-92C701503A30}" destId="{D787BE49-1AC2-4F49-B5E4-5612DC3758A0}" srcOrd="1" destOrd="0" presId="urn:microsoft.com/office/officeart/2005/8/layout/orgChart1"/>
    <dgm:cxn modelId="{FE08BD04-F437-4DF3-9180-552B210D5237}" srcId="{FA6422E1-2B02-4CA2-9AF5-195A508DBECC}" destId="{2D186DA5-C4A0-446D-86F6-4E1655AA361B}" srcOrd="0" destOrd="0" parTransId="{DB4EABCB-468D-4515-B28B-E842E53B99E0}" sibTransId="{053F1BAD-DA34-4F5D-B129-60E127785E24}"/>
    <dgm:cxn modelId="{BD72A605-3A62-404D-A837-167DC0FD5B97}" type="presOf" srcId="{E825FE9B-DA9B-44E3-9EB7-7114EDCF9405}" destId="{6DF2C089-5A8A-481F-9E93-3D58478FD99E}" srcOrd="0" destOrd="0" presId="urn:microsoft.com/office/officeart/2005/8/layout/orgChart1"/>
    <dgm:cxn modelId="{7D667E07-FA7A-4F60-9BFC-01B47180F2A2}" type="presOf" srcId="{FA6422E1-2B02-4CA2-9AF5-195A508DBECC}" destId="{57D181AD-D6C3-4203-8089-F638565F1B7E}" srcOrd="1" destOrd="0" presId="urn:microsoft.com/office/officeart/2005/8/layout/orgChart1"/>
    <dgm:cxn modelId="{18903608-7747-4CC2-BAE7-BD5F6955B9C2}" srcId="{2D186DA5-C4A0-446D-86F6-4E1655AA361B}" destId="{B7FEE9DF-B7A7-4211-8B24-B80B0BC410E0}" srcOrd="0" destOrd="0" parTransId="{6AFC9864-AD35-4951-B52F-D4AD5B4DF827}" sibTransId="{E3F72E71-0761-4A05-B118-957D16308CD0}"/>
    <dgm:cxn modelId="{C12C3D15-C340-4439-A753-E83AB3F94BFF}" type="presOf" srcId="{C21B53C9-F983-430A-983A-45F2F5551B71}" destId="{8791F05C-EA20-48DB-818E-2A2E963B93D2}" srcOrd="1" destOrd="0" presId="urn:microsoft.com/office/officeart/2005/8/layout/orgChart1"/>
    <dgm:cxn modelId="{2851EA16-813F-4C26-A960-1B8AC7B4C7E7}" type="presOf" srcId="{C20887E5-2C94-4B30-A035-6284D1088519}" destId="{C7C5FACB-924A-4F40-AE14-1ABAD5D1740F}" srcOrd="0" destOrd="0" presId="urn:microsoft.com/office/officeart/2005/8/layout/orgChart1"/>
    <dgm:cxn modelId="{C2A2F21E-5CEF-428E-8AEC-2AE0FC063C70}" type="presOf" srcId="{3F6C81F9-27E2-457C-BDE2-5AD8DF9E90FB}" destId="{EC5EE4A2-F5CA-461B-86F7-9DCFFBC1018F}" srcOrd="0" destOrd="0" presId="urn:microsoft.com/office/officeart/2005/8/layout/orgChart1"/>
    <dgm:cxn modelId="{4FDC5D20-5093-42C7-BD64-992826E567FC}" srcId="{EB707687-B6BD-4FA8-A427-45EB86337657}" destId="{FA6422E1-2B02-4CA2-9AF5-195A508DBECC}" srcOrd="0" destOrd="0" parTransId="{2DFA5C1E-EA89-460B-89E6-21FDE5B2B0F5}" sibTransId="{E5B34A7D-468E-400F-AB65-22121D88FB5A}"/>
    <dgm:cxn modelId="{D65DC320-4F41-4821-B330-E7ABF17C9B9B}" type="presOf" srcId="{B7FEE9DF-B7A7-4211-8B24-B80B0BC410E0}" destId="{5B1C51B3-C5B1-44B8-9343-3CA9258B03B6}" srcOrd="1" destOrd="0" presId="urn:microsoft.com/office/officeart/2005/8/layout/orgChart1"/>
    <dgm:cxn modelId="{C4431D37-7529-456C-832D-99C7D2849DBE}" type="presOf" srcId="{0AA13218-0A3D-4969-B131-AC10348FAE12}" destId="{D8B9CBE3-372C-4359-B254-D28B4952DE81}" srcOrd="0" destOrd="0" presId="urn:microsoft.com/office/officeart/2005/8/layout/orgChart1"/>
    <dgm:cxn modelId="{541B3343-7846-431C-950B-8A5B7CA6924B}" type="presOf" srcId="{FFEE8E3B-E60A-493B-9191-1C1DD19F3504}" destId="{A02C2D36-BF7D-45B9-BCFB-E619431B2819}" srcOrd="0" destOrd="0" presId="urn:microsoft.com/office/officeart/2005/8/layout/orgChart1"/>
    <dgm:cxn modelId="{C8483046-1B75-4A06-A073-174824BA1000}" type="presOf" srcId="{4C580BE9-36F8-49C5-A6D9-E8B03948BE1C}" destId="{A514B2B6-934C-4250-8D92-685583B9B7D6}" srcOrd="1" destOrd="0" presId="urn:microsoft.com/office/officeart/2005/8/layout/orgChart1"/>
    <dgm:cxn modelId="{6A823968-B174-42ED-8888-0255B2F52C76}" type="presOf" srcId="{4C580BE9-36F8-49C5-A6D9-E8B03948BE1C}" destId="{BBEEAD8C-BA42-4256-B7E7-A12F7656A4F5}" srcOrd="0" destOrd="0" presId="urn:microsoft.com/office/officeart/2005/8/layout/orgChart1"/>
    <dgm:cxn modelId="{520C206A-F9FB-4085-8BDF-CBA61F345019}" srcId="{C20887E5-2C94-4B30-A035-6284D1088519}" destId="{C21B53C9-F983-430A-983A-45F2F5551B71}" srcOrd="0" destOrd="0" parTransId="{0C416240-4CD7-4B1F-A97D-B1A577F81D01}" sibTransId="{62BDCAD0-2186-4338-BCFA-574E5468AD67}"/>
    <dgm:cxn modelId="{0F0B644C-300D-4CDD-BBEF-02D54F714081}" type="presOf" srcId="{6AFC9864-AD35-4951-B52F-D4AD5B4DF827}" destId="{DD56F71C-1702-4860-BA1F-8C973687488E}" srcOrd="0" destOrd="0" presId="urn:microsoft.com/office/officeart/2005/8/layout/orgChart1"/>
    <dgm:cxn modelId="{D7C74677-8B5B-40B1-9988-7EE2C0E9BC9C}" type="presOf" srcId="{B7FEE9DF-B7A7-4211-8B24-B80B0BC410E0}" destId="{AB8884C5-2106-4252-A77E-7B796A5C3E76}" srcOrd="0" destOrd="0" presId="urn:microsoft.com/office/officeart/2005/8/layout/orgChart1"/>
    <dgm:cxn modelId="{8C0B7559-8D70-4ABC-8F2A-734679DF8CF0}" type="presOf" srcId="{DB4EABCB-468D-4515-B28B-E842E53B99E0}" destId="{10C8378D-E9CC-4647-A6C9-291283BCEF6E}" srcOrd="0" destOrd="0" presId="urn:microsoft.com/office/officeart/2005/8/layout/orgChart1"/>
    <dgm:cxn modelId="{C09A2A81-B816-4987-B3CC-E046E826DBD4}" type="presOf" srcId="{992CD0B6-2921-452D-9863-90632EBAC8DE}" destId="{3AEE7306-9552-407B-814B-644B81D57A90}" srcOrd="1" destOrd="0" presId="urn:microsoft.com/office/officeart/2005/8/layout/orgChart1"/>
    <dgm:cxn modelId="{55437485-56B4-458C-9A57-4A765DE87495}" srcId="{992CD0B6-2921-452D-9863-90632EBAC8DE}" destId="{4C580BE9-36F8-49C5-A6D9-E8B03948BE1C}" srcOrd="0" destOrd="0" parTransId="{0AA13218-0A3D-4969-B131-AC10348FAE12}" sibTransId="{5AB837CA-4048-4E97-B9EC-139E1AD8B4B4}"/>
    <dgm:cxn modelId="{A121B788-96ED-4EEA-ACFC-2E4B85079FF1}" type="presOf" srcId="{FA6422E1-2B02-4CA2-9AF5-195A508DBECC}" destId="{95B84F66-D951-465E-B92B-D80601387A64}" srcOrd="0" destOrd="0" presId="urn:microsoft.com/office/officeart/2005/8/layout/orgChart1"/>
    <dgm:cxn modelId="{6235E8A6-1098-4421-92D3-0D2CB6231132}" type="presOf" srcId="{2D186DA5-C4A0-446D-86F6-4E1655AA361B}" destId="{92F922E0-B73B-4112-9710-5ACA5F99E51B}" srcOrd="0" destOrd="0" presId="urn:microsoft.com/office/officeart/2005/8/layout/orgChart1"/>
    <dgm:cxn modelId="{0E1854A7-635F-488C-A96B-11489EFB3844}" type="presOf" srcId="{0C416240-4CD7-4B1F-A97D-B1A577F81D01}" destId="{179B06EC-1728-495A-A244-FD474E9538BB}" srcOrd="0" destOrd="0" presId="urn:microsoft.com/office/officeart/2005/8/layout/orgChart1"/>
    <dgm:cxn modelId="{FFCAFFAE-BAF7-4722-A265-75B53CA3A9EA}" type="presOf" srcId="{992CD0B6-2921-452D-9863-90632EBAC8DE}" destId="{4031B24E-DB00-4DBE-820C-BA78B6F7633A}" srcOrd="0" destOrd="0" presId="urn:microsoft.com/office/officeart/2005/8/layout/orgChart1"/>
    <dgm:cxn modelId="{5026DCCE-15A1-49D1-8C99-5BF7E50617AD}" type="presOf" srcId="{EB707687-B6BD-4FA8-A427-45EB86337657}" destId="{2BD90FFF-DDFE-4058-A52A-32F4FA7ED242}" srcOrd="0" destOrd="0" presId="urn:microsoft.com/office/officeart/2005/8/layout/orgChart1"/>
    <dgm:cxn modelId="{801C69D4-5F96-49EA-B4AD-5D3BB149A919}" type="presOf" srcId="{2D186DA5-C4A0-446D-86F6-4E1655AA361B}" destId="{5CFBA780-BD56-4AC3-A8C8-F7ED43E75533}" srcOrd="1" destOrd="0" presId="urn:microsoft.com/office/officeart/2005/8/layout/orgChart1"/>
    <dgm:cxn modelId="{0329B3DC-7445-49D5-B951-F4D791BDF5BF}" srcId="{C21B53C9-F983-430A-983A-45F2F5551B71}" destId="{27B8B14E-E8BE-4F07-A54F-92C701503A30}" srcOrd="0" destOrd="0" parTransId="{FFEE8E3B-E60A-493B-9191-1C1DD19F3504}" sibTransId="{790840C9-A1FB-4FC4-B4CE-DBC4CE3B9073}"/>
    <dgm:cxn modelId="{00D1DFE4-AC3C-4C12-BC6D-6AB4E80064B0}" srcId="{B7FEE9DF-B7A7-4211-8B24-B80B0BC410E0}" destId="{C20887E5-2C94-4B30-A035-6284D1088519}" srcOrd="0" destOrd="0" parTransId="{E825FE9B-DA9B-44E3-9EB7-7114EDCF9405}" sibTransId="{08DCCB8C-F0DF-4E1D-AF16-FFEE1F98937D}"/>
    <dgm:cxn modelId="{BBE985F2-7405-4643-ABB3-F3FD8C23C6E5}" srcId="{C20887E5-2C94-4B30-A035-6284D1088519}" destId="{992CD0B6-2921-452D-9863-90632EBAC8DE}" srcOrd="1" destOrd="0" parTransId="{3F6C81F9-27E2-457C-BDE2-5AD8DF9E90FB}" sibTransId="{53FE9C6C-6315-440C-9EB3-7A71835A6C21}"/>
    <dgm:cxn modelId="{B170B5F8-A796-4EFB-826C-015056630140}" type="presOf" srcId="{C20887E5-2C94-4B30-A035-6284D1088519}" destId="{9982A374-6B85-4958-BA9F-FD22357D4287}" srcOrd="1" destOrd="0" presId="urn:microsoft.com/office/officeart/2005/8/layout/orgChart1"/>
    <dgm:cxn modelId="{1B1092FA-11F2-4AC7-ACDD-7E16F34A48F4}" type="presOf" srcId="{27B8B14E-E8BE-4F07-A54F-92C701503A30}" destId="{1E7EFCB1-E83A-4861-84E5-FF42A4571667}" srcOrd="0" destOrd="0" presId="urn:microsoft.com/office/officeart/2005/8/layout/orgChart1"/>
    <dgm:cxn modelId="{00781D2D-7C5F-4C65-BC54-73F4E647D556}" type="presParOf" srcId="{2BD90FFF-DDFE-4058-A52A-32F4FA7ED242}" destId="{69C25947-7A3B-40CE-B352-CD3E51C7E433}" srcOrd="0" destOrd="0" presId="urn:microsoft.com/office/officeart/2005/8/layout/orgChart1"/>
    <dgm:cxn modelId="{DCB424E2-0A8D-44B5-BD37-1C32DFC2C76F}" type="presParOf" srcId="{69C25947-7A3B-40CE-B352-CD3E51C7E433}" destId="{C1854974-BD0A-4BF4-AB37-7CC357F826BC}" srcOrd="0" destOrd="0" presId="urn:microsoft.com/office/officeart/2005/8/layout/orgChart1"/>
    <dgm:cxn modelId="{06A16F59-5094-469A-BD34-81CC14AEDC6E}" type="presParOf" srcId="{C1854974-BD0A-4BF4-AB37-7CC357F826BC}" destId="{95B84F66-D951-465E-B92B-D80601387A64}" srcOrd="0" destOrd="0" presId="urn:microsoft.com/office/officeart/2005/8/layout/orgChart1"/>
    <dgm:cxn modelId="{50FE996C-9EEA-4512-BE95-4B26ECA5D691}" type="presParOf" srcId="{C1854974-BD0A-4BF4-AB37-7CC357F826BC}" destId="{57D181AD-D6C3-4203-8089-F638565F1B7E}" srcOrd="1" destOrd="0" presId="urn:microsoft.com/office/officeart/2005/8/layout/orgChart1"/>
    <dgm:cxn modelId="{9598C0AA-F553-43AB-ADB2-89920A717244}" type="presParOf" srcId="{69C25947-7A3B-40CE-B352-CD3E51C7E433}" destId="{F90CBB90-3B55-453D-A7E6-6D0C675E278E}" srcOrd="1" destOrd="0" presId="urn:microsoft.com/office/officeart/2005/8/layout/orgChart1"/>
    <dgm:cxn modelId="{F3B2A3D5-C0E5-4EC3-9830-9B2876FC45FF}" type="presParOf" srcId="{F90CBB90-3B55-453D-A7E6-6D0C675E278E}" destId="{10C8378D-E9CC-4647-A6C9-291283BCEF6E}" srcOrd="0" destOrd="0" presId="urn:microsoft.com/office/officeart/2005/8/layout/orgChart1"/>
    <dgm:cxn modelId="{A8FC9024-66F1-4BE2-839D-A0F4FF6F62AB}" type="presParOf" srcId="{F90CBB90-3B55-453D-A7E6-6D0C675E278E}" destId="{300B60D0-7255-4065-8597-5169AF71BCFD}" srcOrd="1" destOrd="0" presId="urn:microsoft.com/office/officeart/2005/8/layout/orgChart1"/>
    <dgm:cxn modelId="{7B6149AF-FDFD-419A-961F-3E6D25E4FC98}" type="presParOf" srcId="{300B60D0-7255-4065-8597-5169AF71BCFD}" destId="{5818EB67-6562-46D7-B686-2F5FB3407480}" srcOrd="0" destOrd="0" presId="urn:microsoft.com/office/officeart/2005/8/layout/orgChart1"/>
    <dgm:cxn modelId="{5B8BB00D-72DA-40C0-8043-94F142A02B76}" type="presParOf" srcId="{5818EB67-6562-46D7-B686-2F5FB3407480}" destId="{92F922E0-B73B-4112-9710-5ACA5F99E51B}" srcOrd="0" destOrd="0" presId="urn:microsoft.com/office/officeart/2005/8/layout/orgChart1"/>
    <dgm:cxn modelId="{3234B9DC-7A46-43DE-80D9-F04ED6D77691}" type="presParOf" srcId="{5818EB67-6562-46D7-B686-2F5FB3407480}" destId="{5CFBA780-BD56-4AC3-A8C8-F7ED43E75533}" srcOrd="1" destOrd="0" presId="urn:microsoft.com/office/officeart/2005/8/layout/orgChart1"/>
    <dgm:cxn modelId="{602D9125-60A5-40CA-A381-DB2EB6C4C45F}" type="presParOf" srcId="{300B60D0-7255-4065-8597-5169AF71BCFD}" destId="{898F685F-7E0C-4F04-9F3B-4C7AE8C2A336}" srcOrd="1" destOrd="0" presId="urn:microsoft.com/office/officeart/2005/8/layout/orgChart1"/>
    <dgm:cxn modelId="{B71D58E0-DDCE-4DD3-9960-0F0DCFCC38EB}" type="presParOf" srcId="{898F685F-7E0C-4F04-9F3B-4C7AE8C2A336}" destId="{DD56F71C-1702-4860-BA1F-8C973687488E}" srcOrd="0" destOrd="0" presId="urn:microsoft.com/office/officeart/2005/8/layout/orgChart1"/>
    <dgm:cxn modelId="{F00D1B53-B0E2-4A5B-A9E2-89585AA8C837}" type="presParOf" srcId="{898F685F-7E0C-4F04-9F3B-4C7AE8C2A336}" destId="{51968E23-681C-481C-95F3-87A24D2BD0C6}" srcOrd="1" destOrd="0" presId="urn:microsoft.com/office/officeart/2005/8/layout/orgChart1"/>
    <dgm:cxn modelId="{A83B844E-4D83-4302-BBE8-BD66BEC9A817}" type="presParOf" srcId="{51968E23-681C-481C-95F3-87A24D2BD0C6}" destId="{BD87FA22-379C-450D-9C40-1F16607EA589}" srcOrd="0" destOrd="0" presId="urn:microsoft.com/office/officeart/2005/8/layout/orgChart1"/>
    <dgm:cxn modelId="{6D491DD4-E507-4CA9-9B97-37EB9A0B9E0F}" type="presParOf" srcId="{BD87FA22-379C-450D-9C40-1F16607EA589}" destId="{AB8884C5-2106-4252-A77E-7B796A5C3E76}" srcOrd="0" destOrd="0" presId="urn:microsoft.com/office/officeart/2005/8/layout/orgChart1"/>
    <dgm:cxn modelId="{38206840-E205-41C6-9AF3-D45D047FC9C3}" type="presParOf" srcId="{BD87FA22-379C-450D-9C40-1F16607EA589}" destId="{5B1C51B3-C5B1-44B8-9343-3CA9258B03B6}" srcOrd="1" destOrd="0" presId="urn:microsoft.com/office/officeart/2005/8/layout/orgChart1"/>
    <dgm:cxn modelId="{F599F314-2FBF-4373-863D-2F037B56CA2C}" type="presParOf" srcId="{51968E23-681C-481C-95F3-87A24D2BD0C6}" destId="{FD3A0F9C-824D-4DCC-B470-3D4E1EB4B160}" srcOrd="1" destOrd="0" presId="urn:microsoft.com/office/officeart/2005/8/layout/orgChart1"/>
    <dgm:cxn modelId="{30E3E8D4-D624-48C8-990C-F1EB46AF1387}" type="presParOf" srcId="{FD3A0F9C-824D-4DCC-B470-3D4E1EB4B160}" destId="{6DF2C089-5A8A-481F-9E93-3D58478FD99E}" srcOrd="0" destOrd="0" presId="urn:microsoft.com/office/officeart/2005/8/layout/orgChart1"/>
    <dgm:cxn modelId="{9E90F680-8022-416D-B939-522B31F2D238}" type="presParOf" srcId="{FD3A0F9C-824D-4DCC-B470-3D4E1EB4B160}" destId="{A75F9D68-EAC9-42AA-84BA-FA9C182B2C24}" srcOrd="1" destOrd="0" presId="urn:microsoft.com/office/officeart/2005/8/layout/orgChart1"/>
    <dgm:cxn modelId="{02442673-D91F-472C-BC9E-10F48E8B4A08}" type="presParOf" srcId="{A75F9D68-EAC9-42AA-84BA-FA9C182B2C24}" destId="{E1B14F69-7C9A-466E-B886-A35A6C45ACA2}" srcOrd="0" destOrd="0" presId="urn:microsoft.com/office/officeart/2005/8/layout/orgChart1"/>
    <dgm:cxn modelId="{9A2E82D5-B2BB-43C1-9B33-E7B501A28FC2}" type="presParOf" srcId="{E1B14F69-7C9A-466E-B886-A35A6C45ACA2}" destId="{C7C5FACB-924A-4F40-AE14-1ABAD5D1740F}" srcOrd="0" destOrd="0" presId="urn:microsoft.com/office/officeart/2005/8/layout/orgChart1"/>
    <dgm:cxn modelId="{7381835E-BDEA-48F0-99CF-402A10CDB97E}" type="presParOf" srcId="{E1B14F69-7C9A-466E-B886-A35A6C45ACA2}" destId="{9982A374-6B85-4958-BA9F-FD22357D4287}" srcOrd="1" destOrd="0" presId="urn:microsoft.com/office/officeart/2005/8/layout/orgChart1"/>
    <dgm:cxn modelId="{57F10265-CB26-48D3-AA13-B22267753B1C}" type="presParOf" srcId="{A75F9D68-EAC9-42AA-84BA-FA9C182B2C24}" destId="{72083197-2698-41D0-9069-4FF6655A151D}" srcOrd="1" destOrd="0" presId="urn:microsoft.com/office/officeart/2005/8/layout/orgChart1"/>
    <dgm:cxn modelId="{B20C87ED-12BE-406D-B3EE-1C0429E423AB}" type="presParOf" srcId="{72083197-2698-41D0-9069-4FF6655A151D}" destId="{179B06EC-1728-495A-A244-FD474E9538BB}" srcOrd="0" destOrd="0" presId="urn:microsoft.com/office/officeart/2005/8/layout/orgChart1"/>
    <dgm:cxn modelId="{41F6C67D-3705-44D8-9F66-110B87E1649D}" type="presParOf" srcId="{72083197-2698-41D0-9069-4FF6655A151D}" destId="{221DC8CE-165A-47EF-9931-3D0A1A3C8214}" srcOrd="1" destOrd="0" presId="urn:microsoft.com/office/officeart/2005/8/layout/orgChart1"/>
    <dgm:cxn modelId="{41CE951C-9D1F-4D22-9A60-034FBB0309DF}" type="presParOf" srcId="{221DC8CE-165A-47EF-9931-3D0A1A3C8214}" destId="{BDA4AFCF-EA5C-4887-96EB-1BF09FFF0EAD}" srcOrd="0" destOrd="0" presId="urn:microsoft.com/office/officeart/2005/8/layout/orgChart1"/>
    <dgm:cxn modelId="{37E53094-97B9-42CE-AA4F-C1126F515517}" type="presParOf" srcId="{BDA4AFCF-EA5C-4887-96EB-1BF09FFF0EAD}" destId="{7EFEF0B2-85FA-4BCA-B4C9-DD351D1A9DB7}" srcOrd="0" destOrd="0" presId="urn:microsoft.com/office/officeart/2005/8/layout/orgChart1"/>
    <dgm:cxn modelId="{62AC0752-2433-4C92-AC03-437622AF1342}" type="presParOf" srcId="{BDA4AFCF-EA5C-4887-96EB-1BF09FFF0EAD}" destId="{8791F05C-EA20-48DB-818E-2A2E963B93D2}" srcOrd="1" destOrd="0" presId="urn:microsoft.com/office/officeart/2005/8/layout/orgChart1"/>
    <dgm:cxn modelId="{0137DF09-660C-467D-945B-283F2569B0BC}" type="presParOf" srcId="{221DC8CE-165A-47EF-9931-3D0A1A3C8214}" destId="{FB6E216C-E288-48F9-B9F7-C2A25EB7B982}" srcOrd="1" destOrd="0" presId="urn:microsoft.com/office/officeart/2005/8/layout/orgChart1"/>
    <dgm:cxn modelId="{4562AC1F-E48B-45A1-8619-5664EC775BF7}" type="presParOf" srcId="{FB6E216C-E288-48F9-B9F7-C2A25EB7B982}" destId="{A02C2D36-BF7D-45B9-BCFB-E619431B2819}" srcOrd="0" destOrd="0" presId="urn:microsoft.com/office/officeart/2005/8/layout/orgChart1"/>
    <dgm:cxn modelId="{6D419A71-425C-41DC-B1F0-D2E09317A951}" type="presParOf" srcId="{FB6E216C-E288-48F9-B9F7-C2A25EB7B982}" destId="{F20B10FA-9D6B-41C9-B576-3D0A36ECF8D4}" srcOrd="1" destOrd="0" presId="urn:microsoft.com/office/officeart/2005/8/layout/orgChart1"/>
    <dgm:cxn modelId="{EF20E73C-974A-4464-9639-043F1AB64D92}" type="presParOf" srcId="{F20B10FA-9D6B-41C9-B576-3D0A36ECF8D4}" destId="{DA87A749-0B1C-47F5-84AA-E979E39C9993}" srcOrd="0" destOrd="0" presId="urn:microsoft.com/office/officeart/2005/8/layout/orgChart1"/>
    <dgm:cxn modelId="{ADB2A5BA-7CDC-4386-9594-F4BA400E3E6F}" type="presParOf" srcId="{DA87A749-0B1C-47F5-84AA-E979E39C9993}" destId="{1E7EFCB1-E83A-4861-84E5-FF42A4571667}" srcOrd="0" destOrd="0" presId="urn:microsoft.com/office/officeart/2005/8/layout/orgChart1"/>
    <dgm:cxn modelId="{A733C125-1592-440A-8837-50043666B37E}" type="presParOf" srcId="{DA87A749-0B1C-47F5-84AA-E979E39C9993}" destId="{D787BE49-1AC2-4F49-B5E4-5612DC3758A0}" srcOrd="1" destOrd="0" presId="urn:microsoft.com/office/officeart/2005/8/layout/orgChart1"/>
    <dgm:cxn modelId="{D9B3C320-59D8-4D66-839F-7807003FCC48}" type="presParOf" srcId="{F20B10FA-9D6B-41C9-B576-3D0A36ECF8D4}" destId="{FABD522E-2E14-476E-A23B-4A1EBAE2C23F}" srcOrd="1" destOrd="0" presId="urn:microsoft.com/office/officeart/2005/8/layout/orgChart1"/>
    <dgm:cxn modelId="{6148DC0F-FCD2-4CA0-9057-230004800422}" type="presParOf" srcId="{F20B10FA-9D6B-41C9-B576-3D0A36ECF8D4}" destId="{E74FB533-4396-4701-94E6-763F4A422DF0}" srcOrd="2" destOrd="0" presId="urn:microsoft.com/office/officeart/2005/8/layout/orgChart1"/>
    <dgm:cxn modelId="{37869181-7E91-4BBB-A4D2-1EA36781E6D3}" type="presParOf" srcId="{221DC8CE-165A-47EF-9931-3D0A1A3C8214}" destId="{0E26E96C-965B-4F92-B6F0-54FCFFDC301F}" srcOrd="2" destOrd="0" presId="urn:microsoft.com/office/officeart/2005/8/layout/orgChart1"/>
    <dgm:cxn modelId="{09A825F8-740D-4B16-837D-BC47AAD785F9}" type="presParOf" srcId="{72083197-2698-41D0-9069-4FF6655A151D}" destId="{EC5EE4A2-F5CA-461B-86F7-9DCFFBC1018F}" srcOrd="2" destOrd="0" presId="urn:microsoft.com/office/officeart/2005/8/layout/orgChart1"/>
    <dgm:cxn modelId="{D6EDB324-0497-4E71-A05E-5B19515FF3E8}" type="presParOf" srcId="{72083197-2698-41D0-9069-4FF6655A151D}" destId="{208493FB-485A-4921-B4A2-B3271A1048E2}" srcOrd="3" destOrd="0" presId="urn:microsoft.com/office/officeart/2005/8/layout/orgChart1"/>
    <dgm:cxn modelId="{A97DB30D-B9FD-4EEA-8108-4D859CCA8FCE}" type="presParOf" srcId="{208493FB-485A-4921-B4A2-B3271A1048E2}" destId="{D5EFF17C-8DD5-430C-AC45-3AEA97B1D59C}" srcOrd="0" destOrd="0" presId="urn:microsoft.com/office/officeart/2005/8/layout/orgChart1"/>
    <dgm:cxn modelId="{E2128D4C-7573-4306-A2F2-B841A83496D7}" type="presParOf" srcId="{D5EFF17C-8DD5-430C-AC45-3AEA97B1D59C}" destId="{4031B24E-DB00-4DBE-820C-BA78B6F7633A}" srcOrd="0" destOrd="0" presId="urn:microsoft.com/office/officeart/2005/8/layout/orgChart1"/>
    <dgm:cxn modelId="{AEC402EA-FAE1-4CD8-B18E-C9CB953AB808}" type="presParOf" srcId="{D5EFF17C-8DD5-430C-AC45-3AEA97B1D59C}" destId="{3AEE7306-9552-407B-814B-644B81D57A90}" srcOrd="1" destOrd="0" presId="urn:microsoft.com/office/officeart/2005/8/layout/orgChart1"/>
    <dgm:cxn modelId="{4741DDB5-46CE-442E-86E8-CCA9B4EB6933}" type="presParOf" srcId="{208493FB-485A-4921-B4A2-B3271A1048E2}" destId="{10519C8E-118B-4928-ADFA-1528BA98815A}" srcOrd="1" destOrd="0" presId="urn:microsoft.com/office/officeart/2005/8/layout/orgChart1"/>
    <dgm:cxn modelId="{AF884E0C-753F-4BE0-96C5-8A255E1E3FEB}" type="presParOf" srcId="{10519C8E-118B-4928-ADFA-1528BA98815A}" destId="{D8B9CBE3-372C-4359-B254-D28B4952DE81}" srcOrd="0" destOrd="0" presId="urn:microsoft.com/office/officeart/2005/8/layout/orgChart1"/>
    <dgm:cxn modelId="{A3A1D5F2-A607-4D88-BF0E-A98238449333}" type="presParOf" srcId="{10519C8E-118B-4928-ADFA-1528BA98815A}" destId="{281614F6-6565-4C5F-A372-28C2E9DAAD33}" srcOrd="1" destOrd="0" presId="urn:microsoft.com/office/officeart/2005/8/layout/orgChart1"/>
    <dgm:cxn modelId="{2B8E8BF2-6543-488C-9E32-484EB9660526}" type="presParOf" srcId="{281614F6-6565-4C5F-A372-28C2E9DAAD33}" destId="{BB986B61-25F7-4375-A90E-EAC18F96F8F6}" srcOrd="0" destOrd="0" presId="urn:microsoft.com/office/officeart/2005/8/layout/orgChart1"/>
    <dgm:cxn modelId="{203836F1-B1FC-40E9-A149-9E3A21EF4A34}" type="presParOf" srcId="{BB986B61-25F7-4375-A90E-EAC18F96F8F6}" destId="{BBEEAD8C-BA42-4256-B7E7-A12F7656A4F5}" srcOrd="0" destOrd="0" presId="urn:microsoft.com/office/officeart/2005/8/layout/orgChart1"/>
    <dgm:cxn modelId="{50441B50-CBCA-4944-BC3E-9E49F942F4BF}" type="presParOf" srcId="{BB986B61-25F7-4375-A90E-EAC18F96F8F6}" destId="{A514B2B6-934C-4250-8D92-685583B9B7D6}" srcOrd="1" destOrd="0" presId="urn:microsoft.com/office/officeart/2005/8/layout/orgChart1"/>
    <dgm:cxn modelId="{95205864-7D54-44EC-81B4-E23D80BC26FF}" type="presParOf" srcId="{281614F6-6565-4C5F-A372-28C2E9DAAD33}" destId="{7F17C399-17EF-4F6F-8A78-E25BDBF36D13}" srcOrd="1" destOrd="0" presId="urn:microsoft.com/office/officeart/2005/8/layout/orgChart1"/>
    <dgm:cxn modelId="{17C98FAB-6522-4044-BBB3-EA36F8C71EA9}" type="presParOf" srcId="{281614F6-6565-4C5F-A372-28C2E9DAAD33}" destId="{4D81ACAB-745D-415D-A2BE-AA521E46810E}" srcOrd="2" destOrd="0" presId="urn:microsoft.com/office/officeart/2005/8/layout/orgChart1"/>
    <dgm:cxn modelId="{2579FC9E-0FF5-42C2-8467-BD4DC3D818B2}" type="presParOf" srcId="{208493FB-485A-4921-B4A2-B3271A1048E2}" destId="{A51009A7-1556-4A1F-AB60-9F6691E62774}" srcOrd="2" destOrd="0" presId="urn:microsoft.com/office/officeart/2005/8/layout/orgChart1"/>
    <dgm:cxn modelId="{AAD87C74-CC87-4D90-8C9E-51E598218497}" type="presParOf" srcId="{A75F9D68-EAC9-42AA-84BA-FA9C182B2C24}" destId="{8ADA3ABD-5CF2-4DD3-BE35-0893548F932C}" srcOrd="2" destOrd="0" presId="urn:microsoft.com/office/officeart/2005/8/layout/orgChart1"/>
    <dgm:cxn modelId="{008F4ABA-8B63-49FA-8709-F75B0FF72DB1}" type="presParOf" srcId="{51968E23-681C-481C-95F3-87A24D2BD0C6}" destId="{12FD2EA0-9C8A-4459-A5F0-FCFD530E3AC9}" srcOrd="2" destOrd="0" presId="urn:microsoft.com/office/officeart/2005/8/layout/orgChart1"/>
    <dgm:cxn modelId="{1CCC7C90-1A30-4D19-93E8-49C5B61586A0}" type="presParOf" srcId="{300B60D0-7255-4065-8597-5169AF71BCFD}" destId="{92F916FE-DED1-4E62-854A-A9CF1531C7DC}" srcOrd="2" destOrd="0" presId="urn:microsoft.com/office/officeart/2005/8/layout/orgChart1"/>
    <dgm:cxn modelId="{DC7A6763-56F7-4231-B7C3-4D0489946C58}" type="presParOf" srcId="{69C25947-7A3B-40CE-B352-CD3E51C7E433}" destId="{D0A44E7B-670D-416C-A829-4FBFE7E08188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37" minVer="http://schemas.openxmlformats.org/drawingml/2006/diagram"/>
    </a:ext>
  </dgm:extLst>
</dgm:dataModel>
</file>

<file path=word/diagrams/data7.xml><?xml version="1.0" encoding="utf-8"?>
<dgm:dataModel xmlns:dgm="http://schemas.openxmlformats.org/drawingml/2006/diagram" xmlns:a="http://schemas.openxmlformats.org/drawingml/2006/main">
  <dgm:ptLst>
    <dgm:pt modelId="{EB707687-B6BD-4FA8-A427-45EB86337657}" type="doc">
      <dgm:prSet loTypeId="urn:microsoft.com/office/officeart/2005/8/layout/orgChart1" loCatId="hierarchy" qsTypeId="urn:microsoft.com/office/officeart/2005/8/quickstyle/simple1#7" qsCatId="simple" csTypeId="urn:microsoft.com/office/officeart/2005/8/colors/accent1_2#7" csCatId="accent1" phldr="1"/>
      <dgm:spPr/>
      <dgm:t>
        <a:bodyPr/>
        <a:lstStyle/>
        <a:p>
          <a:endParaRPr lang="en-GB"/>
        </a:p>
      </dgm:t>
    </dgm:pt>
    <dgm:pt modelId="{FA6422E1-2B02-4CA2-9AF5-195A508DBECC}">
      <dgm:prSet phldrT="[Text]" custT="1"/>
      <dgm:spPr>
        <a:xfrm>
          <a:off x="3202367" y="1504"/>
          <a:ext cx="1325388" cy="662694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Lee McNally</a:t>
          </a:r>
        </a:p>
        <a:p>
          <a:pPr>
            <a:buNone/>
          </a:pPr>
          <a:r>
            <a:rPr lang="en-GB" sz="800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Head of Operations &amp; Recruitment</a:t>
          </a:r>
        </a:p>
      </dgm:t>
    </dgm:pt>
    <dgm:pt modelId="{2DFA5C1E-EA89-460B-89E6-21FDE5B2B0F5}" type="parTrans" cxnId="{4FDC5D20-5093-42C7-BD64-992826E567FC}">
      <dgm:prSet/>
      <dgm:spPr/>
      <dgm:t>
        <a:bodyPr/>
        <a:lstStyle/>
        <a:p>
          <a:endParaRPr lang="en-GB" sz="700" b="1">
            <a:solidFill>
              <a:schemeClr val="bg1"/>
            </a:solidFill>
          </a:endParaRPr>
        </a:p>
      </dgm:t>
    </dgm:pt>
    <dgm:pt modelId="{E5B34A7D-468E-400F-AB65-22121D88FB5A}" type="sibTrans" cxnId="{4FDC5D20-5093-42C7-BD64-992826E567FC}">
      <dgm:prSet/>
      <dgm:spPr/>
      <dgm:t>
        <a:bodyPr/>
        <a:lstStyle/>
        <a:p>
          <a:endParaRPr lang="en-GB" sz="700" b="1">
            <a:solidFill>
              <a:schemeClr val="bg1"/>
            </a:solidFill>
          </a:endParaRPr>
        </a:p>
      </dgm:t>
    </dgm:pt>
    <dgm:pt modelId="{72C5779F-54B5-4815-8DA5-5B7CBDD17D35}">
      <dgm:prSet custT="1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r>
            <a:rPr lang="en-GB" sz="800" b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Tahmid Choudhury</a:t>
          </a:r>
        </a:p>
        <a:p>
          <a:r>
            <a:rPr lang="en-GB" sz="800" b="1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Immigration Lead</a:t>
          </a:r>
        </a:p>
      </dgm:t>
    </dgm:pt>
    <dgm:pt modelId="{4539E1DA-ECF9-4847-9737-ADD188C41987}" type="parTrans" cxnId="{DA51FF9D-80C3-4ED3-99C5-1428320E9EFC}">
      <dgm:prSet/>
      <dgm:spPr>
        <a:ln>
          <a:solidFill>
            <a:schemeClr val="tx2">
              <a:lumMod val="50000"/>
              <a:lumOff val="50000"/>
            </a:schemeClr>
          </a:solidFill>
        </a:ln>
      </dgm:spPr>
      <dgm:t>
        <a:bodyPr/>
        <a:lstStyle/>
        <a:p>
          <a:endParaRPr lang="en-GB"/>
        </a:p>
      </dgm:t>
    </dgm:pt>
    <dgm:pt modelId="{43996588-4093-40D3-970F-4212EFEC4B36}" type="sibTrans" cxnId="{DA51FF9D-80C3-4ED3-99C5-1428320E9EFC}">
      <dgm:prSet/>
      <dgm:spPr/>
      <dgm:t>
        <a:bodyPr/>
        <a:lstStyle/>
        <a:p>
          <a:endParaRPr lang="en-GB"/>
        </a:p>
      </dgm:t>
    </dgm:pt>
    <dgm:pt modelId="{63C90739-36BB-4BA4-9215-D26682F4EFC8}">
      <dgm:prSet custT="1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Christina Mylona</a:t>
          </a:r>
        </a:p>
        <a:p>
          <a:pPr>
            <a:buNone/>
          </a:pPr>
          <a:r>
            <a:rPr lang="en-GB" sz="800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Global Mobility Manager</a:t>
          </a:r>
          <a:endParaRPr lang="en-GB" sz="800">
            <a:solidFill>
              <a:schemeClr val="bg2">
                <a:lumMod val="90000"/>
              </a:schemeClr>
            </a:solidFill>
          </a:endParaRPr>
        </a:p>
      </dgm:t>
    </dgm:pt>
    <dgm:pt modelId="{F71A46C3-41D1-4F20-A05E-CCBD5AB5A985}" type="parTrans" cxnId="{712C392A-2E39-4194-8D49-672327D776DC}">
      <dgm:prSet/>
      <dgm:spPr>
        <a:ln>
          <a:solidFill>
            <a:schemeClr val="tx2">
              <a:lumMod val="50000"/>
              <a:lumOff val="50000"/>
            </a:schemeClr>
          </a:solidFill>
        </a:ln>
      </dgm:spPr>
      <dgm:t>
        <a:bodyPr/>
        <a:lstStyle/>
        <a:p>
          <a:endParaRPr lang="en-GB"/>
        </a:p>
      </dgm:t>
    </dgm:pt>
    <dgm:pt modelId="{92946489-2981-4B90-8176-C9EE286AEF34}" type="sibTrans" cxnId="{712C392A-2E39-4194-8D49-672327D776DC}">
      <dgm:prSet/>
      <dgm:spPr/>
      <dgm:t>
        <a:bodyPr/>
        <a:lstStyle/>
        <a:p>
          <a:endParaRPr lang="en-GB"/>
        </a:p>
      </dgm:t>
    </dgm:pt>
    <dgm:pt modelId="{2DF34987-3E60-4EB8-BAB0-3C00006D6F44}">
      <dgm:prSet custT="1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r>
            <a:rPr lang="en-GB" sz="800" b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Yingqi Huang</a:t>
          </a:r>
        </a:p>
        <a:p>
          <a:r>
            <a:rPr lang="en-GB" sz="800" b="1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HR Immigration Administrator</a:t>
          </a:r>
        </a:p>
      </dgm:t>
    </dgm:pt>
    <dgm:pt modelId="{CD3BFE53-B471-46E5-9B32-A6B6F5E7EC07}" type="parTrans" cxnId="{1FAEF70D-5B6F-459B-BA70-715630CB9A73}">
      <dgm:prSet/>
      <dgm:spPr>
        <a:ln>
          <a:solidFill>
            <a:schemeClr val="tx2">
              <a:lumMod val="50000"/>
              <a:lumOff val="50000"/>
            </a:schemeClr>
          </a:solidFill>
        </a:ln>
      </dgm:spPr>
      <dgm:t>
        <a:bodyPr/>
        <a:lstStyle/>
        <a:p>
          <a:endParaRPr lang="en-GB"/>
        </a:p>
      </dgm:t>
    </dgm:pt>
    <dgm:pt modelId="{D4CF8180-76AE-4EED-8FE0-A894CD703874}" type="sibTrans" cxnId="{1FAEF70D-5B6F-459B-BA70-715630CB9A73}">
      <dgm:prSet/>
      <dgm:spPr/>
      <dgm:t>
        <a:bodyPr/>
        <a:lstStyle/>
        <a:p>
          <a:endParaRPr lang="en-GB"/>
        </a:p>
      </dgm:t>
    </dgm:pt>
    <dgm:pt modelId="{2BD90FFF-DDFE-4058-A52A-32F4FA7ED242}" type="pres">
      <dgm:prSet presAssocID="{EB707687-B6BD-4FA8-A427-45EB86337657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69C25947-7A3B-40CE-B352-CD3E51C7E433}" type="pres">
      <dgm:prSet presAssocID="{FA6422E1-2B02-4CA2-9AF5-195A508DBECC}" presName="hierRoot1" presStyleCnt="0">
        <dgm:presLayoutVars>
          <dgm:hierBranch val="init"/>
        </dgm:presLayoutVars>
      </dgm:prSet>
      <dgm:spPr/>
    </dgm:pt>
    <dgm:pt modelId="{C1854974-BD0A-4BF4-AB37-7CC357F826BC}" type="pres">
      <dgm:prSet presAssocID="{FA6422E1-2B02-4CA2-9AF5-195A508DBECC}" presName="rootComposite1" presStyleCnt="0"/>
      <dgm:spPr/>
    </dgm:pt>
    <dgm:pt modelId="{95B84F66-D951-465E-B92B-D80601387A64}" type="pres">
      <dgm:prSet presAssocID="{FA6422E1-2B02-4CA2-9AF5-195A508DBECC}" presName="rootText1" presStyleLbl="node0" presStyleIdx="0" presStyleCnt="1" custScaleX="39451" custScaleY="25910">
        <dgm:presLayoutVars>
          <dgm:chPref val="3"/>
        </dgm:presLayoutVars>
      </dgm:prSet>
      <dgm:spPr/>
    </dgm:pt>
    <dgm:pt modelId="{57D181AD-D6C3-4203-8089-F638565F1B7E}" type="pres">
      <dgm:prSet presAssocID="{FA6422E1-2B02-4CA2-9AF5-195A508DBECC}" presName="rootConnector1" presStyleLbl="node1" presStyleIdx="0" presStyleCnt="0"/>
      <dgm:spPr/>
    </dgm:pt>
    <dgm:pt modelId="{F90CBB90-3B55-453D-A7E6-6D0C675E278E}" type="pres">
      <dgm:prSet presAssocID="{FA6422E1-2B02-4CA2-9AF5-195A508DBECC}" presName="hierChild2" presStyleCnt="0"/>
      <dgm:spPr/>
    </dgm:pt>
    <dgm:pt modelId="{0C231CE6-69CB-46CF-BAFF-CB9EB4027310}" type="pres">
      <dgm:prSet presAssocID="{4539E1DA-ECF9-4847-9737-ADD188C41987}" presName="Name37" presStyleLbl="parChTrans1D2" presStyleIdx="0" presStyleCnt="2"/>
      <dgm:spPr/>
    </dgm:pt>
    <dgm:pt modelId="{BFA5571F-0EE7-4DC1-9D23-DEF8E6EFC09E}" type="pres">
      <dgm:prSet presAssocID="{72C5779F-54B5-4815-8DA5-5B7CBDD17D35}" presName="hierRoot2" presStyleCnt="0">
        <dgm:presLayoutVars>
          <dgm:hierBranch val="init"/>
        </dgm:presLayoutVars>
      </dgm:prSet>
      <dgm:spPr/>
    </dgm:pt>
    <dgm:pt modelId="{11ABB8BC-C02C-48D9-BF84-4082C507E950}" type="pres">
      <dgm:prSet presAssocID="{72C5779F-54B5-4815-8DA5-5B7CBDD17D35}" presName="rootComposite" presStyleCnt="0"/>
      <dgm:spPr/>
    </dgm:pt>
    <dgm:pt modelId="{23E287D9-5E21-41A6-B9DC-B4E38AF1147F}" type="pres">
      <dgm:prSet presAssocID="{72C5779F-54B5-4815-8DA5-5B7CBDD17D35}" presName="rootText" presStyleLbl="node2" presStyleIdx="0" presStyleCnt="2" custScaleX="41201" custScaleY="31675">
        <dgm:presLayoutVars>
          <dgm:chPref val="3"/>
        </dgm:presLayoutVars>
      </dgm:prSet>
      <dgm:spPr/>
    </dgm:pt>
    <dgm:pt modelId="{E17376D1-9C4F-4AD5-AA76-FA50235066A2}" type="pres">
      <dgm:prSet presAssocID="{72C5779F-54B5-4815-8DA5-5B7CBDD17D35}" presName="rootConnector" presStyleLbl="node2" presStyleIdx="0" presStyleCnt="2"/>
      <dgm:spPr/>
    </dgm:pt>
    <dgm:pt modelId="{D32D72C4-2E74-4625-9C95-4586F9DDD0B5}" type="pres">
      <dgm:prSet presAssocID="{72C5779F-54B5-4815-8DA5-5B7CBDD17D35}" presName="hierChild4" presStyleCnt="0"/>
      <dgm:spPr/>
    </dgm:pt>
    <dgm:pt modelId="{95D27110-1401-4FFE-8DED-1C31AD5A7B26}" type="pres">
      <dgm:prSet presAssocID="{CD3BFE53-B471-46E5-9B32-A6B6F5E7EC07}" presName="Name37" presStyleLbl="parChTrans1D3" presStyleIdx="0" presStyleCnt="1"/>
      <dgm:spPr/>
    </dgm:pt>
    <dgm:pt modelId="{F5E15CFC-1CE4-43F5-9E22-4D5893A50C76}" type="pres">
      <dgm:prSet presAssocID="{2DF34987-3E60-4EB8-BAB0-3C00006D6F44}" presName="hierRoot2" presStyleCnt="0">
        <dgm:presLayoutVars>
          <dgm:hierBranch val="init"/>
        </dgm:presLayoutVars>
      </dgm:prSet>
      <dgm:spPr/>
    </dgm:pt>
    <dgm:pt modelId="{530D2808-D1CE-47AF-B068-DBC1F167B73D}" type="pres">
      <dgm:prSet presAssocID="{2DF34987-3E60-4EB8-BAB0-3C00006D6F44}" presName="rootComposite" presStyleCnt="0"/>
      <dgm:spPr/>
    </dgm:pt>
    <dgm:pt modelId="{C4A903BB-3CD7-416D-9D1F-D5F2664D3D03}" type="pres">
      <dgm:prSet presAssocID="{2DF34987-3E60-4EB8-BAB0-3C00006D6F44}" presName="rootText" presStyleLbl="node3" presStyleIdx="0" presStyleCnt="1" custScaleX="44517" custScaleY="42715">
        <dgm:presLayoutVars>
          <dgm:chPref val="3"/>
        </dgm:presLayoutVars>
      </dgm:prSet>
      <dgm:spPr/>
    </dgm:pt>
    <dgm:pt modelId="{4BFDD2CA-AF0E-4DA9-8CB7-A700BBC046E2}" type="pres">
      <dgm:prSet presAssocID="{2DF34987-3E60-4EB8-BAB0-3C00006D6F44}" presName="rootConnector" presStyleLbl="node3" presStyleIdx="0" presStyleCnt="1"/>
      <dgm:spPr/>
    </dgm:pt>
    <dgm:pt modelId="{DEB7D6B2-E43F-490B-ABA7-ED843CE9527F}" type="pres">
      <dgm:prSet presAssocID="{2DF34987-3E60-4EB8-BAB0-3C00006D6F44}" presName="hierChild4" presStyleCnt="0"/>
      <dgm:spPr/>
    </dgm:pt>
    <dgm:pt modelId="{B7E84602-D590-4129-9DF2-C5707D7CFD23}" type="pres">
      <dgm:prSet presAssocID="{2DF34987-3E60-4EB8-BAB0-3C00006D6F44}" presName="hierChild5" presStyleCnt="0"/>
      <dgm:spPr/>
    </dgm:pt>
    <dgm:pt modelId="{A36C25B7-65CE-424B-9FCA-C5056FF8852F}" type="pres">
      <dgm:prSet presAssocID="{72C5779F-54B5-4815-8DA5-5B7CBDD17D35}" presName="hierChild5" presStyleCnt="0"/>
      <dgm:spPr/>
    </dgm:pt>
    <dgm:pt modelId="{EE3A0357-6435-454D-9DC4-3EB0F09284F1}" type="pres">
      <dgm:prSet presAssocID="{F71A46C3-41D1-4F20-A05E-CCBD5AB5A985}" presName="Name37" presStyleLbl="parChTrans1D2" presStyleIdx="1" presStyleCnt="2"/>
      <dgm:spPr/>
    </dgm:pt>
    <dgm:pt modelId="{B24861C6-94B5-4E4A-A8B9-8E50CB498D2A}" type="pres">
      <dgm:prSet presAssocID="{63C90739-36BB-4BA4-9215-D26682F4EFC8}" presName="hierRoot2" presStyleCnt="0">
        <dgm:presLayoutVars>
          <dgm:hierBranch val="init"/>
        </dgm:presLayoutVars>
      </dgm:prSet>
      <dgm:spPr/>
    </dgm:pt>
    <dgm:pt modelId="{23C7FBCE-7A53-4819-BCF6-8FFF4AEA80D8}" type="pres">
      <dgm:prSet presAssocID="{63C90739-36BB-4BA4-9215-D26682F4EFC8}" presName="rootComposite" presStyleCnt="0"/>
      <dgm:spPr/>
    </dgm:pt>
    <dgm:pt modelId="{FEBE2C0B-99DA-45C2-A3ED-B73E1594BC49}" type="pres">
      <dgm:prSet presAssocID="{63C90739-36BB-4BA4-9215-D26682F4EFC8}" presName="rootText" presStyleLbl="node2" presStyleIdx="1" presStyleCnt="2" custScaleX="36140" custScaleY="32052">
        <dgm:presLayoutVars>
          <dgm:chPref val="3"/>
        </dgm:presLayoutVars>
      </dgm:prSet>
      <dgm:spPr/>
    </dgm:pt>
    <dgm:pt modelId="{23848B17-74F9-4FFE-8C26-D1349D8785AA}" type="pres">
      <dgm:prSet presAssocID="{63C90739-36BB-4BA4-9215-D26682F4EFC8}" presName="rootConnector" presStyleLbl="node2" presStyleIdx="1" presStyleCnt="2"/>
      <dgm:spPr/>
    </dgm:pt>
    <dgm:pt modelId="{206E7793-B4AB-4BBB-9B3C-76C2B10CAC2D}" type="pres">
      <dgm:prSet presAssocID="{63C90739-36BB-4BA4-9215-D26682F4EFC8}" presName="hierChild4" presStyleCnt="0"/>
      <dgm:spPr/>
    </dgm:pt>
    <dgm:pt modelId="{835C61DA-5964-438F-BDFC-2CC3CD153E5A}" type="pres">
      <dgm:prSet presAssocID="{63C90739-36BB-4BA4-9215-D26682F4EFC8}" presName="hierChild5" presStyleCnt="0"/>
      <dgm:spPr/>
    </dgm:pt>
    <dgm:pt modelId="{D0A44E7B-670D-416C-A829-4FBFE7E08188}" type="pres">
      <dgm:prSet presAssocID="{FA6422E1-2B02-4CA2-9AF5-195A508DBECC}" presName="hierChild3" presStyleCnt="0"/>
      <dgm:spPr/>
    </dgm:pt>
  </dgm:ptLst>
  <dgm:cxnLst>
    <dgm:cxn modelId="{7D667E07-FA7A-4F60-9BFC-01B47180F2A2}" type="presOf" srcId="{FA6422E1-2B02-4CA2-9AF5-195A508DBECC}" destId="{57D181AD-D6C3-4203-8089-F638565F1B7E}" srcOrd="1" destOrd="0" presId="urn:microsoft.com/office/officeart/2005/8/layout/orgChart1"/>
    <dgm:cxn modelId="{1FAEF70D-5B6F-459B-BA70-715630CB9A73}" srcId="{72C5779F-54B5-4815-8DA5-5B7CBDD17D35}" destId="{2DF34987-3E60-4EB8-BAB0-3C00006D6F44}" srcOrd="0" destOrd="0" parTransId="{CD3BFE53-B471-46E5-9B32-A6B6F5E7EC07}" sibTransId="{D4CF8180-76AE-4EED-8FE0-A894CD703874}"/>
    <dgm:cxn modelId="{B84BF21C-0D4E-4C98-9643-49D460333293}" type="presOf" srcId="{72C5779F-54B5-4815-8DA5-5B7CBDD17D35}" destId="{23E287D9-5E21-41A6-B9DC-B4E38AF1147F}" srcOrd="0" destOrd="0" presId="urn:microsoft.com/office/officeart/2005/8/layout/orgChart1"/>
    <dgm:cxn modelId="{4FDC5D20-5093-42C7-BD64-992826E567FC}" srcId="{EB707687-B6BD-4FA8-A427-45EB86337657}" destId="{FA6422E1-2B02-4CA2-9AF5-195A508DBECC}" srcOrd="0" destOrd="0" parTransId="{2DFA5C1E-EA89-460B-89E6-21FDE5B2B0F5}" sibTransId="{E5B34A7D-468E-400F-AB65-22121D88FB5A}"/>
    <dgm:cxn modelId="{712C392A-2E39-4194-8D49-672327D776DC}" srcId="{FA6422E1-2B02-4CA2-9AF5-195A508DBECC}" destId="{63C90739-36BB-4BA4-9215-D26682F4EFC8}" srcOrd="1" destOrd="0" parTransId="{F71A46C3-41D1-4F20-A05E-CCBD5AB5A985}" sibTransId="{92946489-2981-4B90-8176-C9EE286AEF34}"/>
    <dgm:cxn modelId="{7DE3E92A-3F37-4384-B5EE-834EB6149303}" type="presOf" srcId="{CD3BFE53-B471-46E5-9B32-A6B6F5E7EC07}" destId="{95D27110-1401-4FFE-8DED-1C31AD5A7B26}" srcOrd="0" destOrd="0" presId="urn:microsoft.com/office/officeart/2005/8/layout/orgChart1"/>
    <dgm:cxn modelId="{B155CC2C-5F50-4B8C-A4B4-593514EB43D9}" type="presOf" srcId="{2DF34987-3E60-4EB8-BAB0-3C00006D6F44}" destId="{4BFDD2CA-AF0E-4DA9-8CB7-A700BBC046E2}" srcOrd="1" destOrd="0" presId="urn:microsoft.com/office/officeart/2005/8/layout/orgChart1"/>
    <dgm:cxn modelId="{56C2A877-CE02-447B-8776-02C137CA7CEF}" type="presOf" srcId="{4539E1DA-ECF9-4847-9737-ADD188C41987}" destId="{0C231CE6-69CB-46CF-BAFF-CB9EB4027310}" srcOrd="0" destOrd="0" presId="urn:microsoft.com/office/officeart/2005/8/layout/orgChart1"/>
    <dgm:cxn modelId="{A121B788-96ED-4EEA-ACFC-2E4B85079FF1}" type="presOf" srcId="{FA6422E1-2B02-4CA2-9AF5-195A508DBECC}" destId="{95B84F66-D951-465E-B92B-D80601387A64}" srcOrd="0" destOrd="0" presId="urn:microsoft.com/office/officeart/2005/8/layout/orgChart1"/>
    <dgm:cxn modelId="{8EC9F491-EFBD-46B6-AE22-1016E9EB585D}" type="presOf" srcId="{F71A46C3-41D1-4F20-A05E-CCBD5AB5A985}" destId="{EE3A0357-6435-454D-9DC4-3EB0F09284F1}" srcOrd="0" destOrd="0" presId="urn:microsoft.com/office/officeart/2005/8/layout/orgChart1"/>
    <dgm:cxn modelId="{C2411596-2FAA-4C6C-A749-838FA46A2481}" type="presOf" srcId="{63C90739-36BB-4BA4-9215-D26682F4EFC8}" destId="{FEBE2C0B-99DA-45C2-A3ED-B73E1594BC49}" srcOrd="0" destOrd="0" presId="urn:microsoft.com/office/officeart/2005/8/layout/orgChart1"/>
    <dgm:cxn modelId="{DA51FF9D-80C3-4ED3-99C5-1428320E9EFC}" srcId="{FA6422E1-2B02-4CA2-9AF5-195A508DBECC}" destId="{72C5779F-54B5-4815-8DA5-5B7CBDD17D35}" srcOrd="0" destOrd="0" parTransId="{4539E1DA-ECF9-4847-9737-ADD188C41987}" sibTransId="{43996588-4093-40D3-970F-4212EFEC4B36}"/>
    <dgm:cxn modelId="{5026DCCE-15A1-49D1-8C99-5BF7E50617AD}" type="presOf" srcId="{EB707687-B6BD-4FA8-A427-45EB86337657}" destId="{2BD90FFF-DDFE-4058-A52A-32F4FA7ED242}" srcOrd="0" destOrd="0" presId="urn:microsoft.com/office/officeart/2005/8/layout/orgChart1"/>
    <dgm:cxn modelId="{72AEEFD2-C76F-4DAC-A025-BEBF123C7ED7}" type="presOf" srcId="{63C90739-36BB-4BA4-9215-D26682F4EFC8}" destId="{23848B17-74F9-4FFE-8C26-D1349D8785AA}" srcOrd="1" destOrd="0" presId="urn:microsoft.com/office/officeart/2005/8/layout/orgChart1"/>
    <dgm:cxn modelId="{0B8E15E9-F5B4-4C49-8734-256AD6FC6779}" type="presOf" srcId="{72C5779F-54B5-4815-8DA5-5B7CBDD17D35}" destId="{E17376D1-9C4F-4AD5-AA76-FA50235066A2}" srcOrd="1" destOrd="0" presId="urn:microsoft.com/office/officeart/2005/8/layout/orgChart1"/>
    <dgm:cxn modelId="{7117B4FB-E5B9-4EED-8BE6-BA9E86F7CF43}" type="presOf" srcId="{2DF34987-3E60-4EB8-BAB0-3C00006D6F44}" destId="{C4A903BB-3CD7-416D-9D1F-D5F2664D3D03}" srcOrd="0" destOrd="0" presId="urn:microsoft.com/office/officeart/2005/8/layout/orgChart1"/>
    <dgm:cxn modelId="{00781D2D-7C5F-4C65-BC54-73F4E647D556}" type="presParOf" srcId="{2BD90FFF-DDFE-4058-A52A-32F4FA7ED242}" destId="{69C25947-7A3B-40CE-B352-CD3E51C7E433}" srcOrd="0" destOrd="0" presId="urn:microsoft.com/office/officeart/2005/8/layout/orgChart1"/>
    <dgm:cxn modelId="{DCB424E2-0A8D-44B5-BD37-1C32DFC2C76F}" type="presParOf" srcId="{69C25947-7A3B-40CE-B352-CD3E51C7E433}" destId="{C1854974-BD0A-4BF4-AB37-7CC357F826BC}" srcOrd="0" destOrd="0" presId="urn:microsoft.com/office/officeart/2005/8/layout/orgChart1"/>
    <dgm:cxn modelId="{06A16F59-5094-469A-BD34-81CC14AEDC6E}" type="presParOf" srcId="{C1854974-BD0A-4BF4-AB37-7CC357F826BC}" destId="{95B84F66-D951-465E-B92B-D80601387A64}" srcOrd="0" destOrd="0" presId="urn:microsoft.com/office/officeart/2005/8/layout/orgChart1"/>
    <dgm:cxn modelId="{50FE996C-9EEA-4512-BE95-4B26ECA5D691}" type="presParOf" srcId="{C1854974-BD0A-4BF4-AB37-7CC357F826BC}" destId="{57D181AD-D6C3-4203-8089-F638565F1B7E}" srcOrd="1" destOrd="0" presId="urn:microsoft.com/office/officeart/2005/8/layout/orgChart1"/>
    <dgm:cxn modelId="{9598C0AA-F553-43AB-ADB2-89920A717244}" type="presParOf" srcId="{69C25947-7A3B-40CE-B352-CD3E51C7E433}" destId="{F90CBB90-3B55-453D-A7E6-6D0C675E278E}" srcOrd="1" destOrd="0" presId="urn:microsoft.com/office/officeart/2005/8/layout/orgChart1"/>
    <dgm:cxn modelId="{C56CA083-2AA4-4896-9167-2CDA9C6B03C9}" type="presParOf" srcId="{F90CBB90-3B55-453D-A7E6-6D0C675E278E}" destId="{0C231CE6-69CB-46CF-BAFF-CB9EB4027310}" srcOrd="0" destOrd="0" presId="urn:microsoft.com/office/officeart/2005/8/layout/orgChart1"/>
    <dgm:cxn modelId="{313314A4-555B-4FF3-A244-98865B564B13}" type="presParOf" srcId="{F90CBB90-3B55-453D-A7E6-6D0C675E278E}" destId="{BFA5571F-0EE7-4DC1-9D23-DEF8E6EFC09E}" srcOrd="1" destOrd="0" presId="urn:microsoft.com/office/officeart/2005/8/layout/orgChart1"/>
    <dgm:cxn modelId="{10D41C45-F44C-489D-A300-56F25961CEC2}" type="presParOf" srcId="{BFA5571F-0EE7-4DC1-9D23-DEF8E6EFC09E}" destId="{11ABB8BC-C02C-48D9-BF84-4082C507E950}" srcOrd="0" destOrd="0" presId="urn:microsoft.com/office/officeart/2005/8/layout/orgChart1"/>
    <dgm:cxn modelId="{EF402C57-940A-4B15-9A1F-CC6407E6B1D3}" type="presParOf" srcId="{11ABB8BC-C02C-48D9-BF84-4082C507E950}" destId="{23E287D9-5E21-41A6-B9DC-B4E38AF1147F}" srcOrd="0" destOrd="0" presId="urn:microsoft.com/office/officeart/2005/8/layout/orgChart1"/>
    <dgm:cxn modelId="{69DC99F8-81D9-4373-9EA5-6B377515DB02}" type="presParOf" srcId="{11ABB8BC-C02C-48D9-BF84-4082C507E950}" destId="{E17376D1-9C4F-4AD5-AA76-FA50235066A2}" srcOrd="1" destOrd="0" presId="urn:microsoft.com/office/officeart/2005/8/layout/orgChart1"/>
    <dgm:cxn modelId="{A0AEFC3A-3CDA-40F2-98A9-C3CD87051961}" type="presParOf" srcId="{BFA5571F-0EE7-4DC1-9D23-DEF8E6EFC09E}" destId="{D32D72C4-2E74-4625-9C95-4586F9DDD0B5}" srcOrd="1" destOrd="0" presId="urn:microsoft.com/office/officeart/2005/8/layout/orgChart1"/>
    <dgm:cxn modelId="{811C81BC-AF70-476B-8853-10FDF3484FBA}" type="presParOf" srcId="{D32D72C4-2E74-4625-9C95-4586F9DDD0B5}" destId="{95D27110-1401-4FFE-8DED-1C31AD5A7B26}" srcOrd="0" destOrd="0" presId="urn:microsoft.com/office/officeart/2005/8/layout/orgChart1"/>
    <dgm:cxn modelId="{BDC757E2-2C0D-4CFC-A32F-36FE647282F0}" type="presParOf" srcId="{D32D72C4-2E74-4625-9C95-4586F9DDD0B5}" destId="{F5E15CFC-1CE4-43F5-9E22-4D5893A50C76}" srcOrd="1" destOrd="0" presId="urn:microsoft.com/office/officeart/2005/8/layout/orgChart1"/>
    <dgm:cxn modelId="{8E26ACE7-133E-4688-B4A3-4C5BA2F17BB8}" type="presParOf" srcId="{F5E15CFC-1CE4-43F5-9E22-4D5893A50C76}" destId="{530D2808-D1CE-47AF-B068-DBC1F167B73D}" srcOrd="0" destOrd="0" presId="urn:microsoft.com/office/officeart/2005/8/layout/orgChart1"/>
    <dgm:cxn modelId="{E0700DE3-6E10-4E51-A5B4-3AD1C97DA2E0}" type="presParOf" srcId="{530D2808-D1CE-47AF-B068-DBC1F167B73D}" destId="{C4A903BB-3CD7-416D-9D1F-D5F2664D3D03}" srcOrd="0" destOrd="0" presId="urn:microsoft.com/office/officeart/2005/8/layout/orgChart1"/>
    <dgm:cxn modelId="{61F988A8-E3DF-4EA0-A634-B2C63ACB8830}" type="presParOf" srcId="{530D2808-D1CE-47AF-B068-DBC1F167B73D}" destId="{4BFDD2CA-AF0E-4DA9-8CB7-A700BBC046E2}" srcOrd="1" destOrd="0" presId="urn:microsoft.com/office/officeart/2005/8/layout/orgChart1"/>
    <dgm:cxn modelId="{3F952CF8-C903-4370-9958-1AD309D9D73E}" type="presParOf" srcId="{F5E15CFC-1CE4-43F5-9E22-4D5893A50C76}" destId="{DEB7D6B2-E43F-490B-ABA7-ED843CE9527F}" srcOrd="1" destOrd="0" presId="urn:microsoft.com/office/officeart/2005/8/layout/orgChart1"/>
    <dgm:cxn modelId="{2DB5701C-A31B-4EC9-87F1-7E5C3A9320D7}" type="presParOf" srcId="{F5E15CFC-1CE4-43F5-9E22-4D5893A50C76}" destId="{B7E84602-D590-4129-9DF2-C5707D7CFD23}" srcOrd="2" destOrd="0" presId="urn:microsoft.com/office/officeart/2005/8/layout/orgChart1"/>
    <dgm:cxn modelId="{C8EC8B7D-3491-48B8-A77A-2EADBDD3E25F}" type="presParOf" srcId="{BFA5571F-0EE7-4DC1-9D23-DEF8E6EFC09E}" destId="{A36C25B7-65CE-424B-9FCA-C5056FF8852F}" srcOrd="2" destOrd="0" presId="urn:microsoft.com/office/officeart/2005/8/layout/orgChart1"/>
    <dgm:cxn modelId="{59DF2FF9-1AC7-4645-B21F-D30D94E10A97}" type="presParOf" srcId="{F90CBB90-3B55-453D-A7E6-6D0C675E278E}" destId="{EE3A0357-6435-454D-9DC4-3EB0F09284F1}" srcOrd="2" destOrd="0" presId="urn:microsoft.com/office/officeart/2005/8/layout/orgChart1"/>
    <dgm:cxn modelId="{8ECCA406-ECDF-4CEA-B4F1-7F80FBE2AE78}" type="presParOf" srcId="{F90CBB90-3B55-453D-A7E6-6D0C675E278E}" destId="{B24861C6-94B5-4E4A-A8B9-8E50CB498D2A}" srcOrd="3" destOrd="0" presId="urn:microsoft.com/office/officeart/2005/8/layout/orgChart1"/>
    <dgm:cxn modelId="{60165134-7BE6-49FF-9E79-F4EA9A7A31FA}" type="presParOf" srcId="{B24861C6-94B5-4E4A-A8B9-8E50CB498D2A}" destId="{23C7FBCE-7A53-4819-BCF6-8FFF4AEA80D8}" srcOrd="0" destOrd="0" presId="urn:microsoft.com/office/officeart/2005/8/layout/orgChart1"/>
    <dgm:cxn modelId="{A0B1E9AE-EA73-4389-924B-D2A2E188F47D}" type="presParOf" srcId="{23C7FBCE-7A53-4819-BCF6-8FFF4AEA80D8}" destId="{FEBE2C0B-99DA-45C2-A3ED-B73E1594BC49}" srcOrd="0" destOrd="0" presId="urn:microsoft.com/office/officeart/2005/8/layout/orgChart1"/>
    <dgm:cxn modelId="{F0EB01C3-F89B-4F88-965E-8A5412D7F816}" type="presParOf" srcId="{23C7FBCE-7A53-4819-BCF6-8FFF4AEA80D8}" destId="{23848B17-74F9-4FFE-8C26-D1349D8785AA}" srcOrd="1" destOrd="0" presId="urn:microsoft.com/office/officeart/2005/8/layout/orgChart1"/>
    <dgm:cxn modelId="{81250D4E-980F-4EDD-A32E-77145FB51281}" type="presParOf" srcId="{B24861C6-94B5-4E4A-A8B9-8E50CB498D2A}" destId="{206E7793-B4AB-4BBB-9B3C-76C2B10CAC2D}" srcOrd="1" destOrd="0" presId="urn:microsoft.com/office/officeart/2005/8/layout/orgChart1"/>
    <dgm:cxn modelId="{A4F8F1F9-7285-4584-B0B2-E82212A93DF1}" type="presParOf" srcId="{B24861C6-94B5-4E4A-A8B9-8E50CB498D2A}" destId="{835C61DA-5964-438F-BDFC-2CC3CD153E5A}" srcOrd="2" destOrd="0" presId="urn:microsoft.com/office/officeart/2005/8/layout/orgChart1"/>
    <dgm:cxn modelId="{DC7A6763-56F7-4231-B7C3-4D0489946C58}" type="presParOf" srcId="{69C25947-7A3B-40CE-B352-CD3E51C7E433}" destId="{D0A44E7B-670D-416C-A829-4FBFE7E08188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42" minVer="http://schemas.openxmlformats.org/drawingml/2006/diagram"/>
    </a:ext>
  </dgm:extLst>
</dgm:dataModel>
</file>

<file path=word/diagrams/data8.xml><?xml version="1.0" encoding="utf-8"?>
<dgm:dataModel xmlns:dgm="http://schemas.openxmlformats.org/drawingml/2006/diagram" xmlns:a="http://schemas.openxmlformats.org/drawingml/2006/main">
  <dgm:ptLst>
    <dgm:pt modelId="{EB707687-B6BD-4FA8-A427-45EB86337657}" type="doc">
      <dgm:prSet loTypeId="urn:microsoft.com/office/officeart/2005/8/layout/orgChart1" loCatId="hierarchy" qsTypeId="urn:microsoft.com/office/officeart/2005/8/quickstyle/simple1#8" qsCatId="simple" csTypeId="urn:microsoft.com/office/officeart/2005/8/colors/accent1_2#8" csCatId="accent1" phldr="1"/>
      <dgm:spPr/>
      <dgm:t>
        <a:bodyPr/>
        <a:lstStyle/>
        <a:p>
          <a:endParaRPr lang="en-GB"/>
        </a:p>
      </dgm:t>
    </dgm:pt>
    <dgm:pt modelId="{FA6422E1-2B02-4CA2-9AF5-195A508DBECC}">
      <dgm:prSet phldrT="[Text]" custT="1"/>
      <dgm:spPr>
        <a:xfrm>
          <a:off x="2843589" y="1740"/>
          <a:ext cx="1408231" cy="704115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Jacqui Bailie</a:t>
          </a:r>
        </a:p>
        <a:p>
          <a:pPr>
            <a:buNone/>
          </a:pPr>
          <a:r>
            <a:rPr lang="en-GB" sz="800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Assistant Director of HR -  Operations</a:t>
          </a:r>
        </a:p>
      </dgm:t>
    </dgm:pt>
    <dgm:pt modelId="{2DFA5C1E-EA89-460B-89E6-21FDE5B2B0F5}" type="parTrans" cxnId="{4FDC5D20-5093-42C7-BD64-992826E567FC}">
      <dgm:prSet/>
      <dgm:spPr/>
      <dgm:t>
        <a:bodyPr/>
        <a:lstStyle/>
        <a:p>
          <a:endParaRPr lang="en-GB" sz="700" b="1">
            <a:solidFill>
              <a:schemeClr val="bg1"/>
            </a:solidFill>
          </a:endParaRPr>
        </a:p>
      </dgm:t>
    </dgm:pt>
    <dgm:pt modelId="{E5B34A7D-468E-400F-AB65-22121D88FB5A}" type="sibTrans" cxnId="{4FDC5D20-5093-42C7-BD64-992826E567FC}">
      <dgm:prSet/>
      <dgm:spPr/>
      <dgm:t>
        <a:bodyPr/>
        <a:lstStyle/>
        <a:p>
          <a:endParaRPr lang="en-GB" sz="700" b="1">
            <a:solidFill>
              <a:schemeClr val="bg1"/>
            </a:solidFill>
          </a:endParaRPr>
        </a:p>
      </dgm:t>
    </dgm:pt>
    <dgm:pt modelId="{377813B3-C736-4723-A66C-E0D4785F4BAD}">
      <dgm:prSet custT="1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r>
            <a:rPr lang="en-GB" sz="800" b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Tim Hubbard</a:t>
          </a:r>
        </a:p>
        <a:p>
          <a:r>
            <a:rPr lang="en-GB" sz="800" b="1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Strategic Reward Partner</a:t>
          </a:r>
        </a:p>
      </dgm:t>
    </dgm:pt>
    <dgm:pt modelId="{A1502FD8-5BDE-40EC-B365-B5577193B945}" type="parTrans" cxnId="{3BFB680C-2381-4A4F-8AA0-CD1B2788D3D9}">
      <dgm:prSet/>
      <dgm:spPr>
        <a:ln>
          <a:solidFill>
            <a:schemeClr val="tx2">
              <a:lumMod val="50000"/>
              <a:lumOff val="50000"/>
            </a:schemeClr>
          </a:solidFill>
        </a:ln>
      </dgm:spPr>
      <dgm:t>
        <a:bodyPr/>
        <a:lstStyle/>
        <a:p>
          <a:endParaRPr lang="en-GB"/>
        </a:p>
      </dgm:t>
    </dgm:pt>
    <dgm:pt modelId="{55A1346E-1288-4F4C-9F6F-2186A4DD0CAF}" type="sibTrans" cxnId="{3BFB680C-2381-4A4F-8AA0-CD1B2788D3D9}">
      <dgm:prSet/>
      <dgm:spPr/>
      <dgm:t>
        <a:bodyPr/>
        <a:lstStyle/>
        <a:p>
          <a:endParaRPr lang="en-GB"/>
        </a:p>
      </dgm:t>
    </dgm:pt>
    <dgm:pt modelId="{4D229EB7-1B00-4594-A321-60AEAC377866}">
      <dgm:prSet custT="1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r>
            <a:rPr lang="en-GB" sz="800" b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Shaneeha Ali</a:t>
          </a:r>
        </a:p>
        <a:p>
          <a:r>
            <a:rPr lang="en-GB" sz="800" b="1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Rewards Administrator</a:t>
          </a:r>
        </a:p>
      </dgm:t>
    </dgm:pt>
    <dgm:pt modelId="{0CE0F2FE-2B2A-4A93-AFAF-D355EF6AEB73}" type="parTrans" cxnId="{8F79B915-A833-4C9F-B911-6A7F542B7B3B}">
      <dgm:prSet/>
      <dgm:spPr>
        <a:ln>
          <a:solidFill>
            <a:schemeClr val="tx2">
              <a:lumMod val="50000"/>
              <a:lumOff val="50000"/>
            </a:schemeClr>
          </a:solidFill>
        </a:ln>
      </dgm:spPr>
      <dgm:t>
        <a:bodyPr/>
        <a:lstStyle/>
        <a:p>
          <a:endParaRPr lang="en-GB"/>
        </a:p>
      </dgm:t>
    </dgm:pt>
    <dgm:pt modelId="{E37DCA30-A209-4DF3-9153-8F758C32B2A5}" type="sibTrans" cxnId="{8F79B915-A833-4C9F-B911-6A7F542B7B3B}">
      <dgm:prSet/>
      <dgm:spPr/>
      <dgm:t>
        <a:bodyPr/>
        <a:lstStyle/>
        <a:p>
          <a:endParaRPr lang="en-GB"/>
        </a:p>
      </dgm:t>
    </dgm:pt>
    <dgm:pt modelId="{19A555BD-DE69-4925-B93E-D45A3F2E1CE1}">
      <dgm:prSet phldrT="[Text]" custT="1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r>
            <a:rPr lang="en-GB" sz="800" b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Filiz Abdula</a:t>
          </a:r>
        </a:p>
        <a:p>
          <a:r>
            <a:rPr lang="en-GB" sz="800" b="1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Payroll &amp; Pensions Manager</a:t>
          </a:r>
          <a:endParaRPr lang="en-GB" sz="800"/>
        </a:p>
      </dgm:t>
    </dgm:pt>
    <dgm:pt modelId="{45C7F347-BDCD-4B0C-989A-2ADA82A7036E}" type="parTrans" cxnId="{DE972384-B3B1-45DB-9385-CC3106205834}">
      <dgm:prSet/>
      <dgm:spPr>
        <a:ln>
          <a:solidFill>
            <a:schemeClr val="tx2">
              <a:lumMod val="50000"/>
              <a:lumOff val="50000"/>
            </a:schemeClr>
          </a:solidFill>
        </a:ln>
      </dgm:spPr>
      <dgm:t>
        <a:bodyPr/>
        <a:lstStyle/>
        <a:p>
          <a:endParaRPr lang="en-GB"/>
        </a:p>
      </dgm:t>
    </dgm:pt>
    <dgm:pt modelId="{2169A906-6166-438E-9B64-28397CF89694}" type="sibTrans" cxnId="{DE972384-B3B1-45DB-9385-CC3106205834}">
      <dgm:prSet/>
      <dgm:spPr/>
      <dgm:t>
        <a:bodyPr/>
        <a:lstStyle/>
        <a:p>
          <a:endParaRPr lang="en-GB"/>
        </a:p>
      </dgm:t>
    </dgm:pt>
    <dgm:pt modelId="{2EE28C83-419E-4916-A2C2-1680398FABBA}">
      <dgm:prSet phldrT="[Text]" custT="1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r>
            <a:rPr lang="en-GB" sz="800" b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Zakir Ahmed</a:t>
          </a:r>
        </a:p>
        <a:p>
          <a:r>
            <a:rPr lang="en-GB" sz="800" b="1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Pensions Lead</a:t>
          </a:r>
          <a:endParaRPr lang="en-GB" sz="800"/>
        </a:p>
      </dgm:t>
    </dgm:pt>
    <dgm:pt modelId="{C4F27470-F69D-4DDB-BC25-13195CE27380}" type="parTrans" cxnId="{1D2AD383-E6FF-4E96-A1AC-7A1B3A026045}">
      <dgm:prSet/>
      <dgm:spPr>
        <a:ln>
          <a:solidFill>
            <a:schemeClr val="tx2">
              <a:lumMod val="50000"/>
              <a:lumOff val="50000"/>
            </a:schemeClr>
          </a:solidFill>
        </a:ln>
      </dgm:spPr>
      <dgm:t>
        <a:bodyPr/>
        <a:lstStyle/>
        <a:p>
          <a:endParaRPr lang="en-GB"/>
        </a:p>
      </dgm:t>
    </dgm:pt>
    <dgm:pt modelId="{719EFE94-EF5C-4238-93D1-949C3C30B3F0}" type="sibTrans" cxnId="{1D2AD383-E6FF-4E96-A1AC-7A1B3A026045}">
      <dgm:prSet/>
      <dgm:spPr/>
      <dgm:t>
        <a:bodyPr/>
        <a:lstStyle/>
        <a:p>
          <a:endParaRPr lang="en-GB"/>
        </a:p>
      </dgm:t>
    </dgm:pt>
    <dgm:pt modelId="{5BB43FB2-D0D7-44C9-8029-0CF5A9560696}">
      <dgm:prSet phldrT="[Text]" custT="1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r>
            <a:rPr lang="en-GB" sz="800" b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Rodger Hook</a:t>
          </a:r>
        </a:p>
        <a:p>
          <a:r>
            <a:rPr lang="en-GB" sz="800" b="1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Pensions Administrator</a:t>
          </a:r>
          <a:endParaRPr lang="en-GB" sz="800"/>
        </a:p>
      </dgm:t>
    </dgm:pt>
    <dgm:pt modelId="{79E61DAE-867D-4753-81FE-48EDEFE5708B}" type="parTrans" cxnId="{D99BAF0C-BA27-4632-9950-D1A7FAA2A0EF}">
      <dgm:prSet/>
      <dgm:spPr>
        <a:ln>
          <a:solidFill>
            <a:schemeClr val="tx2">
              <a:lumMod val="50000"/>
              <a:lumOff val="50000"/>
            </a:schemeClr>
          </a:solidFill>
        </a:ln>
      </dgm:spPr>
      <dgm:t>
        <a:bodyPr/>
        <a:lstStyle/>
        <a:p>
          <a:endParaRPr lang="en-GB"/>
        </a:p>
      </dgm:t>
    </dgm:pt>
    <dgm:pt modelId="{CC166458-2A1A-4138-9112-6577241ABB62}" type="sibTrans" cxnId="{D99BAF0C-BA27-4632-9950-D1A7FAA2A0EF}">
      <dgm:prSet/>
      <dgm:spPr/>
      <dgm:t>
        <a:bodyPr/>
        <a:lstStyle/>
        <a:p>
          <a:endParaRPr lang="en-GB"/>
        </a:p>
      </dgm:t>
    </dgm:pt>
    <dgm:pt modelId="{8EB0AB17-A672-475F-8BF4-C36D2B4960DD}">
      <dgm:prSet phldrT="[Text]" custT="1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r>
            <a:rPr lang="en-GB" sz="800" b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Nemita Mistry</a:t>
          </a:r>
        </a:p>
        <a:p>
          <a:r>
            <a:rPr lang="en-GB" sz="800" b="1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Deputy Payroll Manager</a:t>
          </a:r>
          <a:endParaRPr lang="en-GB" sz="800"/>
        </a:p>
      </dgm:t>
    </dgm:pt>
    <dgm:pt modelId="{4BDCCDF7-7D6D-49E5-853D-7D7E81CEF2B8}" type="parTrans" cxnId="{E4F0A09B-E807-4FC1-82F6-1786BEBBE0C0}">
      <dgm:prSet/>
      <dgm:spPr>
        <a:ln>
          <a:solidFill>
            <a:schemeClr val="tx2">
              <a:lumMod val="50000"/>
              <a:lumOff val="50000"/>
            </a:schemeClr>
          </a:solidFill>
        </a:ln>
      </dgm:spPr>
      <dgm:t>
        <a:bodyPr/>
        <a:lstStyle/>
        <a:p>
          <a:endParaRPr lang="en-GB"/>
        </a:p>
      </dgm:t>
    </dgm:pt>
    <dgm:pt modelId="{EE213D05-94C0-4B4B-8231-7AB9D1C5C39C}" type="sibTrans" cxnId="{E4F0A09B-E807-4FC1-82F6-1786BEBBE0C0}">
      <dgm:prSet/>
      <dgm:spPr/>
      <dgm:t>
        <a:bodyPr/>
        <a:lstStyle/>
        <a:p>
          <a:endParaRPr lang="en-GB"/>
        </a:p>
      </dgm:t>
    </dgm:pt>
    <dgm:pt modelId="{403A9F15-2F8A-4763-B92D-3CC5BB112CAD}">
      <dgm:prSet phldrT="[Text]" custT="1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r>
            <a:rPr lang="en-GB" sz="800" b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Elaine Whitmee</a:t>
          </a:r>
        </a:p>
        <a:p>
          <a:r>
            <a:rPr lang="en-GB" sz="800" b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Darshan Saffrey</a:t>
          </a:r>
        </a:p>
        <a:p>
          <a:r>
            <a:rPr lang="en-GB" sz="800" b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Caroline Langstone</a:t>
          </a:r>
        </a:p>
        <a:p>
          <a:r>
            <a:rPr lang="en-GB" sz="800" b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Nosheen Zahid</a:t>
          </a:r>
        </a:p>
        <a:p>
          <a:r>
            <a:rPr lang="en-GB" sz="800" b="1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Payroll Administrators</a:t>
          </a:r>
          <a:endParaRPr lang="en-GB" sz="800"/>
        </a:p>
      </dgm:t>
    </dgm:pt>
    <dgm:pt modelId="{9E4248DB-3544-4317-8F02-88FD275C7705}" type="parTrans" cxnId="{894D3146-9764-4DA8-948B-A8B7BA8B4C51}">
      <dgm:prSet/>
      <dgm:spPr>
        <a:ln>
          <a:solidFill>
            <a:schemeClr val="tx2">
              <a:lumMod val="50000"/>
              <a:lumOff val="50000"/>
            </a:schemeClr>
          </a:solidFill>
        </a:ln>
      </dgm:spPr>
      <dgm:t>
        <a:bodyPr/>
        <a:lstStyle/>
        <a:p>
          <a:endParaRPr lang="en-GB"/>
        </a:p>
      </dgm:t>
    </dgm:pt>
    <dgm:pt modelId="{B3FD93BE-0ADB-44E5-8CAD-D9559673438D}" type="sibTrans" cxnId="{894D3146-9764-4DA8-948B-A8B7BA8B4C51}">
      <dgm:prSet/>
      <dgm:spPr/>
      <dgm:t>
        <a:bodyPr/>
        <a:lstStyle/>
        <a:p>
          <a:endParaRPr lang="en-GB"/>
        </a:p>
      </dgm:t>
    </dgm:pt>
    <dgm:pt modelId="{2BD90FFF-DDFE-4058-A52A-32F4FA7ED242}" type="pres">
      <dgm:prSet presAssocID="{EB707687-B6BD-4FA8-A427-45EB86337657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B9CA0DA8-F6D6-4892-9E55-A258F96826D0}" type="pres">
      <dgm:prSet presAssocID="{FA6422E1-2B02-4CA2-9AF5-195A508DBECC}" presName="hierRoot1" presStyleCnt="0">
        <dgm:presLayoutVars>
          <dgm:hierBranch val="init"/>
        </dgm:presLayoutVars>
      </dgm:prSet>
      <dgm:spPr/>
    </dgm:pt>
    <dgm:pt modelId="{D605CE8B-3D8D-497E-A783-F8F77218737D}" type="pres">
      <dgm:prSet presAssocID="{FA6422E1-2B02-4CA2-9AF5-195A508DBECC}" presName="rootComposite1" presStyleCnt="0"/>
      <dgm:spPr/>
    </dgm:pt>
    <dgm:pt modelId="{85DAFF96-AA63-4363-82EC-50DF63B9B31D}" type="pres">
      <dgm:prSet presAssocID="{FA6422E1-2B02-4CA2-9AF5-195A508DBECC}" presName="rootText1" presStyleLbl="node0" presStyleIdx="0" presStyleCnt="1" custScaleX="171362" custScaleY="156828">
        <dgm:presLayoutVars>
          <dgm:chPref val="3"/>
        </dgm:presLayoutVars>
      </dgm:prSet>
      <dgm:spPr/>
    </dgm:pt>
    <dgm:pt modelId="{102A698E-86EA-4C00-9BB2-F68ACCC10645}" type="pres">
      <dgm:prSet presAssocID="{FA6422E1-2B02-4CA2-9AF5-195A508DBECC}" presName="rootConnector1" presStyleLbl="node1" presStyleIdx="0" presStyleCnt="0"/>
      <dgm:spPr/>
    </dgm:pt>
    <dgm:pt modelId="{75EF927B-AED8-45E2-A83E-9821E19FF68B}" type="pres">
      <dgm:prSet presAssocID="{FA6422E1-2B02-4CA2-9AF5-195A508DBECC}" presName="hierChild2" presStyleCnt="0"/>
      <dgm:spPr/>
    </dgm:pt>
    <dgm:pt modelId="{E153FA35-FD46-49E5-ACDB-9C5290E9DFCE}" type="pres">
      <dgm:prSet presAssocID="{A1502FD8-5BDE-40EC-B365-B5577193B945}" presName="Name37" presStyleLbl="parChTrans1D2" presStyleIdx="0" presStyleCnt="2"/>
      <dgm:spPr/>
    </dgm:pt>
    <dgm:pt modelId="{787240D6-89F1-44B1-84A0-45F373579961}" type="pres">
      <dgm:prSet presAssocID="{377813B3-C736-4723-A66C-E0D4785F4BAD}" presName="hierRoot2" presStyleCnt="0">
        <dgm:presLayoutVars>
          <dgm:hierBranch val="init"/>
        </dgm:presLayoutVars>
      </dgm:prSet>
      <dgm:spPr/>
    </dgm:pt>
    <dgm:pt modelId="{598740AA-B575-4786-94C4-5F4D3FFB6FE9}" type="pres">
      <dgm:prSet presAssocID="{377813B3-C736-4723-A66C-E0D4785F4BAD}" presName="rootComposite" presStyleCnt="0"/>
      <dgm:spPr/>
    </dgm:pt>
    <dgm:pt modelId="{9D582810-4CC6-4C25-BE59-F680F826719A}" type="pres">
      <dgm:prSet presAssocID="{377813B3-C736-4723-A66C-E0D4785F4BAD}" presName="rootText" presStyleLbl="node2" presStyleIdx="0" presStyleCnt="2" custScaleX="152245" custScaleY="117923" custLinFactNeighborX="-484">
        <dgm:presLayoutVars>
          <dgm:chPref val="3"/>
        </dgm:presLayoutVars>
      </dgm:prSet>
      <dgm:spPr/>
    </dgm:pt>
    <dgm:pt modelId="{CD32E6F6-D268-44FB-AD66-8434010AA2D0}" type="pres">
      <dgm:prSet presAssocID="{377813B3-C736-4723-A66C-E0D4785F4BAD}" presName="rootConnector" presStyleLbl="node2" presStyleIdx="0" presStyleCnt="2"/>
      <dgm:spPr/>
    </dgm:pt>
    <dgm:pt modelId="{C1B035DC-6B39-44D4-9788-DFB357066869}" type="pres">
      <dgm:prSet presAssocID="{377813B3-C736-4723-A66C-E0D4785F4BAD}" presName="hierChild4" presStyleCnt="0"/>
      <dgm:spPr/>
    </dgm:pt>
    <dgm:pt modelId="{F38115F4-9FA6-455C-B85D-CA814E9011A0}" type="pres">
      <dgm:prSet presAssocID="{0CE0F2FE-2B2A-4A93-AFAF-D355EF6AEB73}" presName="Name37" presStyleLbl="parChTrans1D3" presStyleIdx="0" presStyleCnt="3"/>
      <dgm:spPr/>
    </dgm:pt>
    <dgm:pt modelId="{C37EB81E-1E78-400E-A00B-1EC340E535C2}" type="pres">
      <dgm:prSet presAssocID="{4D229EB7-1B00-4594-A321-60AEAC377866}" presName="hierRoot2" presStyleCnt="0">
        <dgm:presLayoutVars>
          <dgm:hierBranch val="init"/>
        </dgm:presLayoutVars>
      </dgm:prSet>
      <dgm:spPr/>
    </dgm:pt>
    <dgm:pt modelId="{0BAAA9F3-B359-4898-889F-9EC2F09273AB}" type="pres">
      <dgm:prSet presAssocID="{4D229EB7-1B00-4594-A321-60AEAC377866}" presName="rootComposite" presStyleCnt="0"/>
      <dgm:spPr/>
    </dgm:pt>
    <dgm:pt modelId="{665C0A91-7D22-460E-AD43-32ACA4E54A5F}" type="pres">
      <dgm:prSet presAssocID="{4D229EB7-1B00-4594-A321-60AEAC377866}" presName="rootText" presStyleLbl="node3" presStyleIdx="0" presStyleCnt="3" custScaleX="110910" custScaleY="125295">
        <dgm:presLayoutVars>
          <dgm:chPref val="3"/>
        </dgm:presLayoutVars>
      </dgm:prSet>
      <dgm:spPr/>
    </dgm:pt>
    <dgm:pt modelId="{20466670-D32B-4DDB-B9FB-1515415AD6BA}" type="pres">
      <dgm:prSet presAssocID="{4D229EB7-1B00-4594-A321-60AEAC377866}" presName="rootConnector" presStyleLbl="node3" presStyleIdx="0" presStyleCnt="3"/>
      <dgm:spPr/>
    </dgm:pt>
    <dgm:pt modelId="{7641AF36-4B36-45B5-BF96-813312BC9E5A}" type="pres">
      <dgm:prSet presAssocID="{4D229EB7-1B00-4594-A321-60AEAC377866}" presName="hierChild4" presStyleCnt="0"/>
      <dgm:spPr/>
    </dgm:pt>
    <dgm:pt modelId="{B73DF091-D2A6-4402-89D4-ED10DDAE6A74}" type="pres">
      <dgm:prSet presAssocID="{4D229EB7-1B00-4594-A321-60AEAC377866}" presName="hierChild5" presStyleCnt="0"/>
      <dgm:spPr/>
    </dgm:pt>
    <dgm:pt modelId="{B239E53F-3118-496A-85B5-6C335F702C13}" type="pres">
      <dgm:prSet presAssocID="{377813B3-C736-4723-A66C-E0D4785F4BAD}" presName="hierChild5" presStyleCnt="0"/>
      <dgm:spPr/>
    </dgm:pt>
    <dgm:pt modelId="{2213CE1E-1A0F-4515-A840-31265B75DD93}" type="pres">
      <dgm:prSet presAssocID="{45C7F347-BDCD-4B0C-989A-2ADA82A7036E}" presName="Name37" presStyleLbl="parChTrans1D2" presStyleIdx="1" presStyleCnt="2"/>
      <dgm:spPr/>
    </dgm:pt>
    <dgm:pt modelId="{559D80D4-2703-41CB-9CF4-410576BAAE78}" type="pres">
      <dgm:prSet presAssocID="{19A555BD-DE69-4925-B93E-D45A3F2E1CE1}" presName="hierRoot2" presStyleCnt="0">
        <dgm:presLayoutVars>
          <dgm:hierBranch val="init"/>
        </dgm:presLayoutVars>
      </dgm:prSet>
      <dgm:spPr/>
    </dgm:pt>
    <dgm:pt modelId="{94BD8D44-2705-479A-9F7E-2B6D34023DBD}" type="pres">
      <dgm:prSet presAssocID="{19A555BD-DE69-4925-B93E-D45A3F2E1CE1}" presName="rootComposite" presStyleCnt="0"/>
      <dgm:spPr/>
    </dgm:pt>
    <dgm:pt modelId="{BC5D585E-90D7-4115-A52E-FF7A1B221552}" type="pres">
      <dgm:prSet presAssocID="{19A555BD-DE69-4925-B93E-D45A3F2E1CE1}" presName="rootText" presStyleLbl="node2" presStyleIdx="1" presStyleCnt="2">
        <dgm:presLayoutVars>
          <dgm:chPref val="3"/>
        </dgm:presLayoutVars>
      </dgm:prSet>
      <dgm:spPr/>
    </dgm:pt>
    <dgm:pt modelId="{1E60EEF7-2142-48AE-B397-F58368DC4537}" type="pres">
      <dgm:prSet presAssocID="{19A555BD-DE69-4925-B93E-D45A3F2E1CE1}" presName="rootConnector" presStyleLbl="node2" presStyleIdx="1" presStyleCnt="2"/>
      <dgm:spPr/>
    </dgm:pt>
    <dgm:pt modelId="{85350045-0A6D-4ABE-8502-B24778B366FA}" type="pres">
      <dgm:prSet presAssocID="{19A555BD-DE69-4925-B93E-D45A3F2E1CE1}" presName="hierChild4" presStyleCnt="0"/>
      <dgm:spPr/>
    </dgm:pt>
    <dgm:pt modelId="{A5D8CF68-95F4-4082-94E1-B94CFA8C3491}" type="pres">
      <dgm:prSet presAssocID="{C4F27470-F69D-4DDB-BC25-13195CE27380}" presName="Name37" presStyleLbl="parChTrans1D3" presStyleIdx="1" presStyleCnt="3"/>
      <dgm:spPr/>
    </dgm:pt>
    <dgm:pt modelId="{635FBF8A-2C6F-46AA-A49C-8E190498E847}" type="pres">
      <dgm:prSet presAssocID="{2EE28C83-419E-4916-A2C2-1680398FABBA}" presName="hierRoot2" presStyleCnt="0">
        <dgm:presLayoutVars>
          <dgm:hierBranch val="init"/>
        </dgm:presLayoutVars>
      </dgm:prSet>
      <dgm:spPr/>
    </dgm:pt>
    <dgm:pt modelId="{B8455061-3A11-4721-A322-9B3E16818015}" type="pres">
      <dgm:prSet presAssocID="{2EE28C83-419E-4916-A2C2-1680398FABBA}" presName="rootComposite" presStyleCnt="0"/>
      <dgm:spPr/>
    </dgm:pt>
    <dgm:pt modelId="{0D553A08-D2C7-4465-B5CD-AC8C94084415}" type="pres">
      <dgm:prSet presAssocID="{2EE28C83-419E-4916-A2C2-1680398FABBA}" presName="rootText" presStyleLbl="node3" presStyleIdx="1" presStyleCnt="3">
        <dgm:presLayoutVars>
          <dgm:chPref val="3"/>
        </dgm:presLayoutVars>
      </dgm:prSet>
      <dgm:spPr/>
    </dgm:pt>
    <dgm:pt modelId="{A45113AA-E6B8-4880-85C7-775062E11B1C}" type="pres">
      <dgm:prSet presAssocID="{2EE28C83-419E-4916-A2C2-1680398FABBA}" presName="rootConnector" presStyleLbl="node3" presStyleIdx="1" presStyleCnt="3"/>
      <dgm:spPr/>
    </dgm:pt>
    <dgm:pt modelId="{387371EC-E4FF-46B4-BEAB-F9FB336C1F0C}" type="pres">
      <dgm:prSet presAssocID="{2EE28C83-419E-4916-A2C2-1680398FABBA}" presName="hierChild4" presStyleCnt="0"/>
      <dgm:spPr/>
    </dgm:pt>
    <dgm:pt modelId="{2F81E8EB-C8B0-4AFD-B09F-F6FCA3CA4150}" type="pres">
      <dgm:prSet presAssocID="{79E61DAE-867D-4753-81FE-48EDEFE5708B}" presName="Name37" presStyleLbl="parChTrans1D4" presStyleIdx="0" presStyleCnt="2"/>
      <dgm:spPr/>
    </dgm:pt>
    <dgm:pt modelId="{CB1B3B9F-5776-450B-B41C-EAEA5DBD15A4}" type="pres">
      <dgm:prSet presAssocID="{5BB43FB2-D0D7-44C9-8029-0CF5A9560696}" presName="hierRoot2" presStyleCnt="0">
        <dgm:presLayoutVars>
          <dgm:hierBranch val="init"/>
        </dgm:presLayoutVars>
      </dgm:prSet>
      <dgm:spPr/>
    </dgm:pt>
    <dgm:pt modelId="{B41A900F-F9F4-4319-8DF6-7CB27241D6BE}" type="pres">
      <dgm:prSet presAssocID="{5BB43FB2-D0D7-44C9-8029-0CF5A9560696}" presName="rootComposite" presStyleCnt="0"/>
      <dgm:spPr/>
    </dgm:pt>
    <dgm:pt modelId="{ED3D7D24-8D1F-4EF9-B50F-318627EA5E01}" type="pres">
      <dgm:prSet presAssocID="{5BB43FB2-D0D7-44C9-8029-0CF5A9560696}" presName="rootText" presStyleLbl="node4" presStyleIdx="0" presStyleCnt="2">
        <dgm:presLayoutVars>
          <dgm:chPref val="3"/>
        </dgm:presLayoutVars>
      </dgm:prSet>
      <dgm:spPr/>
    </dgm:pt>
    <dgm:pt modelId="{A289E0B5-2C19-41AE-8802-7607DB5B4676}" type="pres">
      <dgm:prSet presAssocID="{5BB43FB2-D0D7-44C9-8029-0CF5A9560696}" presName="rootConnector" presStyleLbl="node4" presStyleIdx="0" presStyleCnt="2"/>
      <dgm:spPr/>
    </dgm:pt>
    <dgm:pt modelId="{6C5C68BE-0B27-44BD-B912-8BC4B287792C}" type="pres">
      <dgm:prSet presAssocID="{5BB43FB2-D0D7-44C9-8029-0CF5A9560696}" presName="hierChild4" presStyleCnt="0"/>
      <dgm:spPr/>
    </dgm:pt>
    <dgm:pt modelId="{F1F3292B-507C-47FF-B370-AE61989EBFCD}" type="pres">
      <dgm:prSet presAssocID="{5BB43FB2-D0D7-44C9-8029-0CF5A9560696}" presName="hierChild5" presStyleCnt="0"/>
      <dgm:spPr/>
    </dgm:pt>
    <dgm:pt modelId="{BDDEAA2D-73EA-43E4-AD49-D3BE5254807C}" type="pres">
      <dgm:prSet presAssocID="{2EE28C83-419E-4916-A2C2-1680398FABBA}" presName="hierChild5" presStyleCnt="0"/>
      <dgm:spPr/>
    </dgm:pt>
    <dgm:pt modelId="{64AFDF8F-74F8-4B8F-B78C-EF94D29B742E}" type="pres">
      <dgm:prSet presAssocID="{4BDCCDF7-7D6D-49E5-853D-7D7E81CEF2B8}" presName="Name37" presStyleLbl="parChTrans1D3" presStyleIdx="2" presStyleCnt="3"/>
      <dgm:spPr/>
    </dgm:pt>
    <dgm:pt modelId="{94AAFB2E-20F1-4FDA-82CE-B1B8C71535AE}" type="pres">
      <dgm:prSet presAssocID="{8EB0AB17-A672-475F-8BF4-C36D2B4960DD}" presName="hierRoot2" presStyleCnt="0">
        <dgm:presLayoutVars>
          <dgm:hierBranch val="init"/>
        </dgm:presLayoutVars>
      </dgm:prSet>
      <dgm:spPr/>
    </dgm:pt>
    <dgm:pt modelId="{C04E772B-C836-4E3A-819F-7BB8AF7DB230}" type="pres">
      <dgm:prSet presAssocID="{8EB0AB17-A672-475F-8BF4-C36D2B4960DD}" presName="rootComposite" presStyleCnt="0"/>
      <dgm:spPr/>
    </dgm:pt>
    <dgm:pt modelId="{4FF9BA15-5460-4354-B3FC-0FB088DDADBA}" type="pres">
      <dgm:prSet presAssocID="{8EB0AB17-A672-475F-8BF4-C36D2B4960DD}" presName="rootText" presStyleLbl="node3" presStyleIdx="2" presStyleCnt="3">
        <dgm:presLayoutVars>
          <dgm:chPref val="3"/>
        </dgm:presLayoutVars>
      </dgm:prSet>
      <dgm:spPr/>
    </dgm:pt>
    <dgm:pt modelId="{0E9B2A9C-CDC9-4A31-8A16-1E42A1D5972E}" type="pres">
      <dgm:prSet presAssocID="{8EB0AB17-A672-475F-8BF4-C36D2B4960DD}" presName="rootConnector" presStyleLbl="node3" presStyleIdx="2" presStyleCnt="3"/>
      <dgm:spPr/>
    </dgm:pt>
    <dgm:pt modelId="{E75B2AF1-3A66-4FDD-8061-A2024C57F573}" type="pres">
      <dgm:prSet presAssocID="{8EB0AB17-A672-475F-8BF4-C36D2B4960DD}" presName="hierChild4" presStyleCnt="0"/>
      <dgm:spPr/>
    </dgm:pt>
    <dgm:pt modelId="{4F07C33D-BAEE-4A8B-9369-0D51A09018A1}" type="pres">
      <dgm:prSet presAssocID="{9E4248DB-3544-4317-8F02-88FD275C7705}" presName="Name37" presStyleLbl="parChTrans1D4" presStyleIdx="1" presStyleCnt="2"/>
      <dgm:spPr/>
    </dgm:pt>
    <dgm:pt modelId="{7C732C57-4223-46AC-8EE1-6DEEA4385667}" type="pres">
      <dgm:prSet presAssocID="{403A9F15-2F8A-4763-B92D-3CC5BB112CAD}" presName="hierRoot2" presStyleCnt="0">
        <dgm:presLayoutVars>
          <dgm:hierBranch val="init"/>
        </dgm:presLayoutVars>
      </dgm:prSet>
      <dgm:spPr/>
    </dgm:pt>
    <dgm:pt modelId="{977C1CBB-0214-4333-B097-C3499E167E4E}" type="pres">
      <dgm:prSet presAssocID="{403A9F15-2F8A-4763-B92D-3CC5BB112CAD}" presName="rootComposite" presStyleCnt="0"/>
      <dgm:spPr/>
    </dgm:pt>
    <dgm:pt modelId="{A94AC716-C89B-42B3-A88E-6E8354101D87}" type="pres">
      <dgm:prSet presAssocID="{403A9F15-2F8A-4763-B92D-3CC5BB112CAD}" presName="rootText" presStyleLbl="node4" presStyleIdx="1" presStyleCnt="2">
        <dgm:presLayoutVars>
          <dgm:chPref val="3"/>
        </dgm:presLayoutVars>
      </dgm:prSet>
      <dgm:spPr/>
    </dgm:pt>
    <dgm:pt modelId="{B3D10141-3CD3-4897-8690-DAFB2B139AF2}" type="pres">
      <dgm:prSet presAssocID="{403A9F15-2F8A-4763-B92D-3CC5BB112CAD}" presName="rootConnector" presStyleLbl="node4" presStyleIdx="1" presStyleCnt="2"/>
      <dgm:spPr/>
    </dgm:pt>
    <dgm:pt modelId="{FCA36639-1188-40EF-8C5F-E80402AAB7B2}" type="pres">
      <dgm:prSet presAssocID="{403A9F15-2F8A-4763-B92D-3CC5BB112CAD}" presName="hierChild4" presStyleCnt="0"/>
      <dgm:spPr/>
    </dgm:pt>
    <dgm:pt modelId="{4E710F5C-5DDC-4DB2-A9B9-9690569A96B9}" type="pres">
      <dgm:prSet presAssocID="{403A9F15-2F8A-4763-B92D-3CC5BB112CAD}" presName="hierChild5" presStyleCnt="0"/>
      <dgm:spPr/>
    </dgm:pt>
    <dgm:pt modelId="{FBFF9847-69F0-4B0F-ACA3-839F873737CC}" type="pres">
      <dgm:prSet presAssocID="{8EB0AB17-A672-475F-8BF4-C36D2B4960DD}" presName="hierChild5" presStyleCnt="0"/>
      <dgm:spPr/>
    </dgm:pt>
    <dgm:pt modelId="{50BE7721-5B82-4B03-8CD0-872ECAEFF794}" type="pres">
      <dgm:prSet presAssocID="{19A555BD-DE69-4925-B93E-D45A3F2E1CE1}" presName="hierChild5" presStyleCnt="0"/>
      <dgm:spPr/>
    </dgm:pt>
    <dgm:pt modelId="{54800F7D-0F12-44D5-9088-14FBDB192B9B}" type="pres">
      <dgm:prSet presAssocID="{FA6422E1-2B02-4CA2-9AF5-195A508DBECC}" presName="hierChild3" presStyleCnt="0"/>
      <dgm:spPr/>
    </dgm:pt>
  </dgm:ptLst>
  <dgm:cxnLst>
    <dgm:cxn modelId="{3BFB680C-2381-4A4F-8AA0-CD1B2788D3D9}" srcId="{FA6422E1-2B02-4CA2-9AF5-195A508DBECC}" destId="{377813B3-C736-4723-A66C-E0D4785F4BAD}" srcOrd="0" destOrd="0" parTransId="{A1502FD8-5BDE-40EC-B365-B5577193B945}" sibTransId="{55A1346E-1288-4F4C-9F6F-2186A4DD0CAF}"/>
    <dgm:cxn modelId="{D99BAF0C-BA27-4632-9950-D1A7FAA2A0EF}" srcId="{2EE28C83-419E-4916-A2C2-1680398FABBA}" destId="{5BB43FB2-D0D7-44C9-8029-0CF5A9560696}" srcOrd="0" destOrd="0" parTransId="{79E61DAE-867D-4753-81FE-48EDEFE5708B}" sibTransId="{CC166458-2A1A-4138-9112-6577241ABB62}"/>
    <dgm:cxn modelId="{E1E03C13-6846-47B9-87B7-B1FA3D2DC3A2}" type="presOf" srcId="{403A9F15-2F8A-4763-B92D-3CC5BB112CAD}" destId="{A94AC716-C89B-42B3-A88E-6E8354101D87}" srcOrd="0" destOrd="0" presId="urn:microsoft.com/office/officeart/2005/8/layout/orgChart1"/>
    <dgm:cxn modelId="{B6AB5F15-7C7B-4D01-BE40-FD570876309E}" type="presOf" srcId="{4BDCCDF7-7D6D-49E5-853D-7D7E81CEF2B8}" destId="{64AFDF8F-74F8-4B8F-B78C-EF94D29B742E}" srcOrd="0" destOrd="0" presId="urn:microsoft.com/office/officeart/2005/8/layout/orgChart1"/>
    <dgm:cxn modelId="{8F79B915-A833-4C9F-B911-6A7F542B7B3B}" srcId="{377813B3-C736-4723-A66C-E0D4785F4BAD}" destId="{4D229EB7-1B00-4594-A321-60AEAC377866}" srcOrd="0" destOrd="0" parTransId="{0CE0F2FE-2B2A-4A93-AFAF-D355EF6AEB73}" sibTransId="{E37DCA30-A209-4DF3-9153-8F758C32B2A5}"/>
    <dgm:cxn modelId="{B7E3631A-50E5-4AEC-A2EB-E8F5826689BF}" type="presOf" srcId="{4D229EB7-1B00-4594-A321-60AEAC377866}" destId="{665C0A91-7D22-460E-AD43-32ACA4E54A5F}" srcOrd="0" destOrd="0" presId="urn:microsoft.com/office/officeart/2005/8/layout/orgChart1"/>
    <dgm:cxn modelId="{4FDC5D20-5093-42C7-BD64-992826E567FC}" srcId="{EB707687-B6BD-4FA8-A427-45EB86337657}" destId="{FA6422E1-2B02-4CA2-9AF5-195A508DBECC}" srcOrd="0" destOrd="0" parTransId="{2DFA5C1E-EA89-460B-89E6-21FDE5B2B0F5}" sibTransId="{E5B34A7D-468E-400F-AB65-22121D88FB5A}"/>
    <dgm:cxn modelId="{D9706A24-AF0E-4C22-AE9E-2BF570CD3A9B}" type="presOf" srcId="{2EE28C83-419E-4916-A2C2-1680398FABBA}" destId="{0D553A08-D2C7-4465-B5CD-AC8C94084415}" srcOrd="0" destOrd="0" presId="urn:microsoft.com/office/officeart/2005/8/layout/orgChart1"/>
    <dgm:cxn modelId="{6E959725-4792-4AE5-ACF7-F3BD894532B3}" type="presOf" srcId="{8EB0AB17-A672-475F-8BF4-C36D2B4960DD}" destId="{4FF9BA15-5460-4354-B3FC-0FB088DDADBA}" srcOrd="0" destOrd="0" presId="urn:microsoft.com/office/officeart/2005/8/layout/orgChart1"/>
    <dgm:cxn modelId="{D1DF8426-8FD1-4369-989A-D81BB7215C0E}" type="presOf" srcId="{9E4248DB-3544-4317-8F02-88FD275C7705}" destId="{4F07C33D-BAEE-4A8B-9369-0D51A09018A1}" srcOrd="0" destOrd="0" presId="urn:microsoft.com/office/officeart/2005/8/layout/orgChart1"/>
    <dgm:cxn modelId="{D3AD012F-27A8-4A8B-A867-589E508E33D9}" type="presOf" srcId="{79E61DAE-867D-4753-81FE-48EDEFE5708B}" destId="{2F81E8EB-C8B0-4AFD-B09F-F6FCA3CA4150}" srcOrd="0" destOrd="0" presId="urn:microsoft.com/office/officeart/2005/8/layout/orgChart1"/>
    <dgm:cxn modelId="{87CDAD2F-8938-46A6-A23D-B27A0C493AEF}" type="presOf" srcId="{403A9F15-2F8A-4763-B92D-3CC5BB112CAD}" destId="{B3D10141-3CD3-4897-8690-DAFB2B139AF2}" srcOrd="1" destOrd="0" presId="urn:microsoft.com/office/officeart/2005/8/layout/orgChart1"/>
    <dgm:cxn modelId="{46F68C3D-478E-40CA-A675-49B235D12580}" type="presOf" srcId="{FA6422E1-2B02-4CA2-9AF5-195A508DBECC}" destId="{85DAFF96-AA63-4363-82EC-50DF63B9B31D}" srcOrd="0" destOrd="0" presId="urn:microsoft.com/office/officeart/2005/8/layout/orgChart1"/>
    <dgm:cxn modelId="{DC4A8344-E56E-414E-A9E8-F54EBACF9264}" type="presOf" srcId="{2EE28C83-419E-4916-A2C2-1680398FABBA}" destId="{A45113AA-E6B8-4880-85C7-775062E11B1C}" srcOrd="1" destOrd="0" presId="urn:microsoft.com/office/officeart/2005/8/layout/orgChart1"/>
    <dgm:cxn modelId="{894D3146-9764-4DA8-948B-A8B7BA8B4C51}" srcId="{8EB0AB17-A672-475F-8BF4-C36D2B4960DD}" destId="{403A9F15-2F8A-4763-B92D-3CC5BB112CAD}" srcOrd="0" destOrd="0" parTransId="{9E4248DB-3544-4317-8F02-88FD275C7705}" sibTransId="{B3FD93BE-0ADB-44E5-8CAD-D9559673438D}"/>
    <dgm:cxn modelId="{4FAF8867-3E9D-456A-BAAB-FBA61332F969}" type="presOf" srcId="{4D229EB7-1B00-4594-A321-60AEAC377866}" destId="{20466670-D32B-4DDB-B9FB-1515415AD6BA}" srcOrd="1" destOrd="0" presId="urn:microsoft.com/office/officeart/2005/8/layout/orgChart1"/>
    <dgm:cxn modelId="{AB15684E-658B-41D7-A1E3-97817D3C8024}" type="presOf" srcId="{C4F27470-F69D-4DDB-BC25-13195CE27380}" destId="{A5D8CF68-95F4-4082-94E1-B94CFA8C3491}" srcOrd="0" destOrd="0" presId="urn:microsoft.com/office/officeart/2005/8/layout/orgChart1"/>
    <dgm:cxn modelId="{80060351-CD02-479F-B86F-CA9B008F3FC5}" type="presOf" srcId="{45C7F347-BDCD-4B0C-989A-2ADA82A7036E}" destId="{2213CE1E-1A0F-4515-A840-31265B75DD93}" srcOrd="0" destOrd="0" presId="urn:microsoft.com/office/officeart/2005/8/layout/orgChart1"/>
    <dgm:cxn modelId="{691C1D52-26FC-46B9-9A21-5A6C1311978A}" type="presOf" srcId="{A1502FD8-5BDE-40EC-B365-B5577193B945}" destId="{E153FA35-FD46-49E5-ACDB-9C5290E9DFCE}" srcOrd="0" destOrd="0" presId="urn:microsoft.com/office/officeart/2005/8/layout/orgChart1"/>
    <dgm:cxn modelId="{88A4A653-CA74-45A7-A5FD-438E6F4F78EF}" type="presOf" srcId="{0CE0F2FE-2B2A-4A93-AFAF-D355EF6AEB73}" destId="{F38115F4-9FA6-455C-B85D-CA814E9011A0}" srcOrd="0" destOrd="0" presId="urn:microsoft.com/office/officeart/2005/8/layout/orgChart1"/>
    <dgm:cxn modelId="{7F77F178-67C5-48CE-9614-8496BB46C3CC}" type="presOf" srcId="{5BB43FB2-D0D7-44C9-8029-0CF5A9560696}" destId="{A289E0B5-2C19-41AE-8802-7607DB5B4676}" srcOrd="1" destOrd="0" presId="urn:microsoft.com/office/officeart/2005/8/layout/orgChart1"/>
    <dgm:cxn modelId="{1D2AD383-E6FF-4E96-A1AC-7A1B3A026045}" srcId="{19A555BD-DE69-4925-B93E-D45A3F2E1CE1}" destId="{2EE28C83-419E-4916-A2C2-1680398FABBA}" srcOrd="0" destOrd="0" parTransId="{C4F27470-F69D-4DDB-BC25-13195CE27380}" sibTransId="{719EFE94-EF5C-4238-93D1-949C3C30B3F0}"/>
    <dgm:cxn modelId="{DE972384-B3B1-45DB-9385-CC3106205834}" srcId="{FA6422E1-2B02-4CA2-9AF5-195A508DBECC}" destId="{19A555BD-DE69-4925-B93E-D45A3F2E1CE1}" srcOrd="1" destOrd="0" parTransId="{45C7F347-BDCD-4B0C-989A-2ADA82A7036E}" sibTransId="{2169A906-6166-438E-9B64-28397CF89694}"/>
    <dgm:cxn modelId="{E4F0A09B-E807-4FC1-82F6-1786BEBBE0C0}" srcId="{19A555BD-DE69-4925-B93E-D45A3F2E1CE1}" destId="{8EB0AB17-A672-475F-8BF4-C36D2B4960DD}" srcOrd="1" destOrd="0" parTransId="{4BDCCDF7-7D6D-49E5-853D-7D7E81CEF2B8}" sibTransId="{EE213D05-94C0-4B4B-8231-7AB9D1C5C39C}"/>
    <dgm:cxn modelId="{4EA62C9C-C01A-4878-962F-EC5CE788A198}" type="presOf" srcId="{377813B3-C736-4723-A66C-E0D4785F4BAD}" destId="{9D582810-4CC6-4C25-BE59-F680F826719A}" srcOrd="0" destOrd="0" presId="urn:microsoft.com/office/officeart/2005/8/layout/orgChart1"/>
    <dgm:cxn modelId="{A1DEF2A3-2EEA-46BF-A5A0-78E912B8DD1E}" type="presOf" srcId="{19A555BD-DE69-4925-B93E-D45A3F2E1CE1}" destId="{1E60EEF7-2142-48AE-B397-F58368DC4537}" srcOrd="1" destOrd="0" presId="urn:microsoft.com/office/officeart/2005/8/layout/orgChart1"/>
    <dgm:cxn modelId="{46B030A5-C8C7-424B-8E0F-479E033108FF}" type="presOf" srcId="{FA6422E1-2B02-4CA2-9AF5-195A508DBECC}" destId="{102A698E-86EA-4C00-9BB2-F68ACCC10645}" srcOrd="1" destOrd="0" presId="urn:microsoft.com/office/officeart/2005/8/layout/orgChart1"/>
    <dgm:cxn modelId="{74E107CE-75AD-4595-88DF-DEBFAAD95D2F}" type="presOf" srcId="{377813B3-C736-4723-A66C-E0D4785F4BAD}" destId="{CD32E6F6-D268-44FB-AD66-8434010AA2D0}" srcOrd="1" destOrd="0" presId="urn:microsoft.com/office/officeart/2005/8/layout/orgChart1"/>
    <dgm:cxn modelId="{5026DCCE-15A1-49D1-8C99-5BF7E50617AD}" type="presOf" srcId="{EB707687-B6BD-4FA8-A427-45EB86337657}" destId="{2BD90FFF-DDFE-4058-A52A-32F4FA7ED242}" srcOrd="0" destOrd="0" presId="urn:microsoft.com/office/officeart/2005/8/layout/orgChart1"/>
    <dgm:cxn modelId="{380797DB-7DC2-452E-AF56-D0AC4325941A}" type="presOf" srcId="{19A555BD-DE69-4925-B93E-D45A3F2E1CE1}" destId="{BC5D585E-90D7-4115-A52E-FF7A1B221552}" srcOrd="0" destOrd="0" presId="urn:microsoft.com/office/officeart/2005/8/layout/orgChart1"/>
    <dgm:cxn modelId="{451CD0ED-C9D3-47F4-A2B0-92F2D06412C3}" type="presOf" srcId="{8EB0AB17-A672-475F-8BF4-C36D2B4960DD}" destId="{0E9B2A9C-CDC9-4A31-8A16-1E42A1D5972E}" srcOrd="1" destOrd="0" presId="urn:microsoft.com/office/officeart/2005/8/layout/orgChart1"/>
    <dgm:cxn modelId="{0DBE21F6-CF18-4B75-9513-CF2B89E0CE13}" type="presOf" srcId="{5BB43FB2-D0D7-44C9-8029-0CF5A9560696}" destId="{ED3D7D24-8D1F-4EF9-B50F-318627EA5E01}" srcOrd="0" destOrd="0" presId="urn:microsoft.com/office/officeart/2005/8/layout/orgChart1"/>
    <dgm:cxn modelId="{58AA90E6-E9D2-4F31-B397-44655037AEB3}" type="presParOf" srcId="{2BD90FFF-DDFE-4058-A52A-32F4FA7ED242}" destId="{B9CA0DA8-F6D6-4892-9E55-A258F96826D0}" srcOrd="0" destOrd="0" presId="urn:microsoft.com/office/officeart/2005/8/layout/orgChart1"/>
    <dgm:cxn modelId="{B0E1CC19-66EE-4DA3-A4DE-D78F1968D943}" type="presParOf" srcId="{B9CA0DA8-F6D6-4892-9E55-A258F96826D0}" destId="{D605CE8B-3D8D-497E-A783-F8F77218737D}" srcOrd="0" destOrd="0" presId="urn:microsoft.com/office/officeart/2005/8/layout/orgChart1"/>
    <dgm:cxn modelId="{6360B9F2-A29E-45BB-A570-FD1DF5674A81}" type="presParOf" srcId="{D605CE8B-3D8D-497E-A783-F8F77218737D}" destId="{85DAFF96-AA63-4363-82EC-50DF63B9B31D}" srcOrd="0" destOrd="0" presId="urn:microsoft.com/office/officeart/2005/8/layout/orgChart1"/>
    <dgm:cxn modelId="{D8BE6DE8-779E-431B-9577-402B84DEE865}" type="presParOf" srcId="{D605CE8B-3D8D-497E-A783-F8F77218737D}" destId="{102A698E-86EA-4C00-9BB2-F68ACCC10645}" srcOrd="1" destOrd="0" presId="urn:microsoft.com/office/officeart/2005/8/layout/orgChart1"/>
    <dgm:cxn modelId="{1A19BA08-C050-464F-A74C-7A2D682CEDED}" type="presParOf" srcId="{B9CA0DA8-F6D6-4892-9E55-A258F96826D0}" destId="{75EF927B-AED8-45E2-A83E-9821E19FF68B}" srcOrd="1" destOrd="0" presId="urn:microsoft.com/office/officeart/2005/8/layout/orgChart1"/>
    <dgm:cxn modelId="{BF7202A8-0441-4599-8C06-7417F91C0F52}" type="presParOf" srcId="{75EF927B-AED8-45E2-A83E-9821E19FF68B}" destId="{E153FA35-FD46-49E5-ACDB-9C5290E9DFCE}" srcOrd="0" destOrd="0" presId="urn:microsoft.com/office/officeart/2005/8/layout/orgChart1"/>
    <dgm:cxn modelId="{4169DFD8-0E8F-47AF-BC96-B6A982EEA023}" type="presParOf" srcId="{75EF927B-AED8-45E2-A83E-9821E19FF68B}" destId="{787240D6-89F1-44B1-84A0-45F373579961}" srcOrd="1" destOrd="0" presId="urn:microsoft.com/office/officeart/2005/8/layout/orgChart1"/>
    <dgm:cxn modelId="{ED613FB7-2A20-437F-A19E-79D887FA9918}" type="presParOf" srcId="{787240D6-89F1-44B1-84A0-45F373579961}" destId="{598740AA-B575-4786-94C4-5F4D3FFB6FE9}" srcOrd="0" destOrd="0" presId="urn:microsoft.com/office/officeart/2005/8/layout/orgChart1"/>
    <dgm:cxn modelId="{1FDBA3A9-3B33-4389-A496-5C9D4AB84C14}" type="presParOf" srcId="{598740AA-B575-4786-94C4-5F4D3FFB6FE9}" destId="{9D582810-4CC6-4C25-BE59-F680F826719A}" srcOrd="0" destOrd="0" presId="urn:microsoft.com/office/officeart/2005/8/layout/orgChart1"/>
    <dgm:cxn modelId="{C990781C-7E38-4118-9003-76AEA9296D12}" type="presParOf" srcId="{598740AA-B575-4786-94C4-5F4D3FFB6FE9}" destId="{CD32E6F6-D268-44FB-AD66-8434010AA2D0}" srcOrd="1" destOrd="0" presId="urn:microsoft.com/office/officeart/2005/8/layout/orgChart1"/>
    <dgm:cxn modelId="{DE153646-5A93-4ED4-8698-06EFBC421C09}" type="presParOf" srcId="{787240D6-89F1-44B1-84A0-45F373579961}" destId="{C1B035DC-6B39-44D4-9788-DFB357066869}" srcOrd="1" destOrd="0" presId="urn:microsoft.com/office/officeart/2005/8/layout/orgChart1"/>
    <dgm:cxn modelId="{CC98E83B-DCF7-4ED9-AC4F-D0A119B0065F}" type="presParOf" srcId="{C1B035DC-6B39-44D4-9788-DFB357066869}" destId="{F38115F4-9FA6-455C-B85D-CA814E9011A0}" srcOrd="0" destOrd="0" presId="urn:microsoft.com/office/officeart/2005/8/layout/orgChart1"/>
    <dgm:cxn modelId="{903DEE40-9519-41B9-B600-62ED215B7E53}" type="presParOf" srcId="{C1B035DC-6B39-44D4-9788-DFB357066869}" destId="{C37EB81E-1E78-400E-A00B-1EC340E535C2}" srcOrd="1" destOrd="0" presId="urn:microsoft.com/office/officeart/2005/8/layout/orgChart1"/>
    <dgm:cxn modelId="{C7CD39F4-1425-458A-96A8-DB3FCDAD0E26}" type="presParOf" srcId="{C37EB81E-1E78-400E-A00B-1EC340E535C2}" destId="{0BAAA9F3-B359-4898-889F-9EC2F09273AB}" srcOrd="0" destOrd="0" presId="urn:microsoft.com/office/officeart/2005/8/layout/orgChart1"/>
    <dgm:cxn modelId="{D0FA7EFF-814D-4D55-8101-F7801EB3688A}" type="presParOf" srcId="{0BAAA9F3-B359-4898-889F-9EC2F09273AB}" destId="{665C0A91-7D22-460E-AD43-32ACA4E54A5F}" srcOrd="0" destOrd="0" presId="urn:microsoft.com/office/officeart/2005/8/layout/orgChart1"/>
    <dgm:cxn modelId="{14783229-CA94-466F-86C3-6F5A979B343C}" type="presParOf" srcId="{0BAAA9F3-B359-4898-889F-9EC2F09273AB}" destId="{20466670-D32B-4DDB-B9FB-1515415AD6BA}" srcOrd="1" destOrd="0" presId="urn:microsoft.com/office/officeart/2005/8/layout/orgChart1"/>
    <dgm:cxn modelId="{470C96CA-374F-4F71-957C-0E83A6C59DF9}" type="presParOf" srcId="{C37EB81E-1E78-400E-A00B-1EC340E535C2}" destId="{7641AF36-4B36-45B5-BF96-813312BC9E5A}" srcOrd="1" destOrd="0" presId="urn:microsoft.com/office/officeart/2005/8/layout/orgChart1"/>
    <dgm:cxn modelId="{24547A66-7F13-493C-AFA3-144E3DDCF85F}" type="presParOf" srcId="{C37EB81E-1E78-400E-A00B-1EC340E535C2}" destId="{B73DF091-D2A6-4402-89D4-ED10DDAE6A74}" srcOrd="2" destOrd="0" presId="urn:microsoft.com/office/officeart/2005/8/layout/orgChart1"/>
    <dgm:cxn modelId="{BBCDF259-E145-447C-BB9D-B227EE3C7CD9}" type="presParOf" srcId="{787240D6-89F1-44B1-84A0-45F373579961}" destId="{B239E53F-3118-496A-85B5-6C335F702C13}" srcOrd="2" destOrd="0" presId="urn:microsoft.com/office/officeart/2005/8/layout/orgChart1"/>
    <dgm:cxn modelId="{9780DFD0-07F0-4C27-B879-FF8929F7B15F}" type="presParOf" srcId="{75EF927B-AED8-45E2-A83E-9821E19FF68B}" destId="{2213CE1E-1A0F-4515-A840-31265B75DD93}" srcOrd="2" destOrd="0" presId="urn:microsoft.com/office/officeart/2005/8/layout/orgChart1"/>
    <dgm:cxn modelId="{9B751FE1-9405-450F-A42B-72B468303FD7}" type="presParOf" srcId="{75EF927B-AED8-45E2-A83E-9821E19FF68B}" destId="{559D80D4-2703-41CB-9CF4-410576BAAE78}" srcOrd="3" destOrd="0" presId="urn:microsoft.com/office/officeart/2005/8/layout/orgChart1"/>
    <dgm:cxn modelId="{99FAEAAE-3D27-4BBB-AA43-88B2FAA5707D}" type="presParOf" srcId="{559D80D4-2703-41CB-9CF4-410576BAAE78}" destId="{94BD8D44-2705-479A-9F7E-2B6D34023DBD}" srcOrd="0" destOrd="0" presId="urn:microsoft.com/office/officeart/2005/8/layout/orgChart1"/>
    <dgm:cxn modelId="{3CD2EB2C-9805-4054-BCBA-0B1957E3FA54}" type="presParOf" srcId="{94BD8D44-2705-479A-9F7E-2B6D34023DBD}" destId="{BC5D585E-90D7-4115-A52E-FF7A1B221552}" srcOrd="0" destOrd="0" presId="urn:microsoft.com/office/officeart/2005/8/layout/orgChart1"/>
    <dgm:cxn modelId="{9A55B8BD-4923-4B41-80BD-A097D843351C}" type="presParOf" srcId="{94BD8D44-2705-479A-9F7E-2B6D34023DBD}" destId="{1E60EEF7-2142-48AE-B397-F58368DC4537}" srcOrd="1" destOrd="0" presId="urn:microsoft.com/office/officeart/2005/8/layout/orgChart1"/>
    <dgm:cxn modelId="{0C67047C-1112-49C6-B77A-B27613F70107}" type="presParOf" srcId="{559D80D4-2703-41CB-9CF4-410576BAAE78}" destId="{85350045-0A6D-4ABE-8502-B24778B366FA}" srcOrd="1" destOrd="0" presId="urn:microsoft.com/office/officeart/2005/8/layout/orgChart1"/>
    <dgm:cxn modelId="{C2B14DED-9EE1-4699-ADF0-132FBAFCEEC4}" type="presParOf" srcId="{85350045-0A6D-4ABE-8502-B24778B366FA}" destId="{A5D8CF68-95F4-4082-94E1-B94CFA8C3491}" srcOrd="0" destOrd="0" presId="urn:microsoft.com/office/officeart/2005/8/layout/orgChart1"/>
    <dgm:cxn modelId="{0EFCEE11-CC7C-445A-9149-97905EF68982}" type="presParOf" srcId="{85350045-0A6D-4ABE-8502-B24778B366FA}" destId="{635FBF8A-2C6F-46AA-A49C-8E190498E847}" srcOrd="1" destOrd="0" presId="urn:microsoft.com/office/officeart/2005/8/layout/orgChart1"/>
    <dgm:cxn modelId="{A6A6FEA0-A1DF-4C9D-87A6-821AC3A22948}" type="presParOf" srcId="{635FBF8A-2C6F-46AA-A49C-8E190498E847}" destId="{B8455061-3A11-4721-A322-9B3E16818015}" srcOrd="0" destOrd="0" presId="urn:microsoft.com/office/officeart/2005/8/layout/orgChart1"/>
    <dgm:cxn modelId="{FEFD55ED-CEB4-4564-BA1B-10C941B5A4D4}" type="presParOf" srcId="{B8455061-3A11-4721-A322-9B3E16818015}" destId="{0D553A08-D2C7-4465-B5CD-AC8C94084415}" srcOrd="0" destOrd="0" presId="urn:microsoft.com/office/officeart/2005/8/layout/orgChart1"/>
    <dgm:cxn modelId="{4E3494FE-2519-49EA-932E-1BC58EA69419}" type="presParOf" srcId="{B8455061-3A11-4721-A322-9B3E16818015}" destId="{A45113AA-E6B8-4880-85C7-775062E11B1C}" srcOrd="1" destOrd="0" presId="urn:microsoft.com/office/officeart/2005/8/layout/orgChart1"/>
    <dgm:cxn modelId="{02031665-583C-4A3D-A231-8C644E829D8D}" type="presParOf" srcId="{635FBF8A-2C6F-46AA-A49C-8E190498E847}" destId="{387371EC-E4FF-46B4-BEAB-F9FB336C1F0C}" srcOrd="1" destOrd="0" presId="urn:microsoft.com/office/officeart/2005/8/layout/orgChart1"/>
    <dgm:cxn modelId="{D6318F08-B2EB-4C1C-B580-5197D18A3546}" type="presParOf" srcId="{387371EC-E4FF-46B4-BEAB-F9FB336C1F0C}" destId="{2F81E8EB-C8B0-4AFD-B09F-F6FCA3CA4150}" srcOrd="0" destOrd="0" presId="urn:microsoft.com/office/officeart/2005/8/layout/orgChart1"/>
    <dgm:cxn modelId="{9682219F-CD1A-49C0-9FF6-49878ED215F5}" type="presParOf" srcId="{387371EC-E4FF-46B4-BEAB-F9FB336C1F0C}" destId="{CB1B3B9F-5776-450B-B41C-EAEA5DBD15A4}" srcOrd="1" destOrd="0" presId="urn:microsoft.com/office/officeart/2005/8/layout/orgChart1"/>
    <dgm:cxn modelId="{4E2F807C-6E07-49AE-90E7-730AC306C2D2}" type="presParOf" srcId="{CB1B3B9F-5776-450B-B41C-EAEA5DBD15A4}" destId="{B41A900F-F9F4-4319-8DF6-7CB27241D6BE}" srcOrd="0" destOrd="0" presId="urn:microsoft.com/office/officeart/2005/8/layout/orgChart1"/>
    <dgm:cxn modelId="{C5596367-CAA7-4259-80F9-B49F9C0AE4AF}" type="presParOf" srcId="{B41A900F-F9F4-4319-8DF6-7CB27241D6BE}" destId="{ED3D7D24-8D1F-4EF9-B50F-318627EA5E01}" srcOrd="0" destOrd="0" presId="urn:microsoft.com/office/officeart/2005/8/layout/orgChart1"/>
    <dgm:cxn modelId="{82D3A1C9-92C9-46C9-A8F6-3063C4B27EFA}" type="presParOf" srcId="{B41A900F-F9F4-4319-8DF6-7CB27241D6BE}" destId="{A289E0B5-2C19-41AE-8802-7607DB5B4676}" srcOrd="1" destOrd="0" presId="urn:microsoft.com/office/officeart/2005/8/layout/orgChart1"/>
    <dgm:cxn modelId="{4B707A83-9EB8-4CF0-AF6B-76CD22DF7D0E}" type="presParOf" srcId="{CB1B3B9F-5776-450B-B41C-EAEA5DBD15A4}" destId="{6C5C68BE-0B27-44BD-B912-8BC4B287792C}" srcOrd="1" destOrd="0" presId="urn:microsoft.com/office/officeart/2005/8/layout/orgChart1"/>
    <dgm:cxn modelId="{8100631E-F734-4D05-B272-CB6421BC5A5F}" type="presParOf" srcId="{CB1B3B9F-5776-450B-B41C-EAEA5DBD15A4}" destId="{F1F3292B-507C-47FF-B370-AE61989EBFCD}" srcOrd="2" destOrd="0" presId="urn:microsoft.com/office/officeart/2005/8/layout/orgChart1"/>
    <dgm:cxn modelId="{42FCD44C-F422-4168-8A2F-B41B88FB19D8}" type="presParOf" srcId="{635FBF8A-2C6F-46AA-A49C-8E190498E847}" destId="{BDDEAA2D-73EA-43E4-AD49-D3BE5254807C}" srcOrd="2" destOrd="0" presId="urn:microsoft.com/office/officeart/2005/8/layout/orgChart1"/>
    <dgm:cxn modelId="{A8004829-33D6-4DBE-AEF9-B3B5936E908F}" type="presParOf" srcId="{85350045-0A6D-4ABE-8502-B24778B366FA}" destId="{64AFDF8F-74F8-4B8F-B78C-EF94D29B742E}" srcOrd="2" destOrd="0" presId="urn:microsoft.com/office/officeart/2005/8/layout/orgChart1"/>
    <dgm:cxn modelId="{980F34F9-74CB-4ADA-8F34-018F2824EA00}" type="presParOf" srcId="{85350045-0A6D-4ABE-8502-B24778B366FA}" destId="{94AAFB2E-20F1-4FDA-82CE-B1B8C71535AE}" srcOrd="3" destOrd="0" presId="urn:microsoft.com/office/officeart/2005/8/layout/orgChart1"/>
    <dgm:cxn modelId="{D5288BEC-94E2-41CA-A014-B976C52D4C0E}" type="presParOf" srcId="{94AAFB2E-20F1-4FDA-82CE-B1B8C71535AE}" destId="{C04E772B-C836-4E3A-819F-7BB8AF7DB230}" srcOrd="0" destOrd="0" presId="urn:microsoft.com/office/officeart/2005/8/layout/orgChart1"/>
    <dgm:cxn modelId="{6D819975-918C-4B20-8CEC-E1B4EE899B8F}" type="presParOf" srcId="{C04E772B-C836-4E3A-819F-7BB8AF7DB230}" destId="{4FF9BA15-5460-4354-B3FC-0FB088DDADBA}" srcOrd="0" destOrd="0" presId="urn:microsoft.com/office/officeart/2005/8/layout/orgChart1"/>
    <dgm:cxn modelId="{866AF50A-54D5-4C46-9E2A-0A0A6BED26B4}" type="presParOf" srcId="{C04E772B-C836-4E3A-819F-7BB8AF7DB230}" destId="{0E9B2A9C-CDC9-4A31-8A16-1E42A1D5972E}" srcOrd="1" destOrd="0" presId="urn:microsoft.com/office/officeart/2005/8/layout/orgChart1"/>
    <dgm:cxn modelId="{C3D59C18-6014-4127-8553-5770D6020D25}" type="presParOf" srcId="{94AAFB2E-20F1-4FDA-82CE-B1B8C71535AE}" destId="{E75B2AF1-3A66-4FDD-8061-A2024C57F573}" srcOrd="1" destOrd="0" presId="urn:microsoft.com/office/officeart/2005/8/layout/orgChart1"/>
    <dgm:cxn modelId="{53C7D3CD-B7D0-43B5-B046-14AC622741C5}" type="presParOf" srcId="{E75B2AF1-3A66-4FDD-8061-A2024C57F573}" destId="{4F07C33D-BAEE-4A8B-9369-0D51A09018A1}" srcOrd="0" destOrd="0" presId="urn:microsoft.com/office/officeart/2005/8/layout/orgChart1"/>
    <dgm:cxn modelId="{68AB5D61-5C3E-4480-B407-266524B89726}" type="presParOf" srcId="{E75B2AF1-3A66-4FDD-8061-A2024C57F573}" destId="{7C732C57-4223-46AC-8EE1-6DEEA4385667}" srcOrd="1" destOrd="0" presId="urn:microsoft.com/office/officeart/2005/8/layout/orgChart1"/>
    <dgm:cxn modelId="{A91CDA18-FC17-4119-985A-66D48F5E6CC0}" type="presParOf" srcId="{7C732C57-4223-46AC-8EE1-6DEEA4385667}" destId="{977C1CBB-0214-4333-B097-C3499E167E4E}" srcOrd="0" destOrd="0" presId="urn:microsoft.com/office/officeart/2005/8/layout/orgChart1"/>
    <dgm:cxn modelId="{E9D154A1-4ABD-4991-8F05-0430DB65D897}" type="presParOf" srcId="{977C1CBB-0214-4333-B097-C3499E167E4E}" destId="{A94AC716-C89B-42B3-A88E-6E8354101D87}" srcOrd="0" destOrd="0" presId="urn:microsoft.com/office/officeart/2005/8/layout/orgChart1"/>
    <dgm:cxn modelId="{7BEB5264-8266-4459-9CB6-3EFE35462E32}" type="presParOf" srcId="{977C1CBB-0214-4333-B097-C3499E167E4E}" destId="{B3D10141-3CD3-4897-8690-DAFB2B139AF2}" srcOrd="1" destOrd="0" presId="urn:microsoft.com/office/officeart/2005/8/layout/orgChart1"/>
    <dgm:cxn modelId="{220F31F4-BECE-4F1D-B915-DE25465493CC}" type="presParOf" srcId="{7C732C57-4223-46AC-8EE1-6DEEA4385667}" destId="{FCA36639-1188-40EF-8C5F-E80402AAB7B2}" srcOrd="1" destOrd="0" presId="urn:microsoft.com/office/officeart/2005/8/layout/orgChart1"/>
    <dgm:cxn modelId="{2F0574F2-076A-4942-BD58-9718D9DD117A}" type="presParOf" srcId="{7C732C57-4223-46AC-8EE1-6DEEA4385667}" destId="{4E710F5C-5DDC-4DB2-A9B9-9690569A96B9}" srcOrd="2" destOrd="0" presId="urn:microsoft.com/office/officeart/2005/8/layout/orgChart1"/>
    <dgm:cxn modelId="{E91EBD6F-4639-4503-93D2-B71B53F99D33}" type="presParOf" srcId="{94AAFB2E-20F1-4FDA-82CE-B1B8C71535AE}" destId="{FBFF9847-69F0-4B0F-ACA3-839F873737CC}" srcOrd="2" destOrd="0" presId="urn:microsoft.com/office/officeart/2005/8/layout/orgChart1"/>
    <dgm:cxn modelId="{37237CCD-B70B-4DF7-B750-CDD25559E60B}" type="presParOf" srcId="{559D80D4-2703-41CB-9CF4-410576BAAE78}" destId="{50BE7721-5B82-4B03-8CD0-872ECAEFF794}" srcOrd="2" destOrd="0" presId="urn:microsoft.com/office/officeart/2005/8/layout/orgChart1"/>
    <dgm:cxn modelId="{04EF6127-FE28-415E-B0BD-88ADC668563E}" type="presParOf" srcId="{B9CA0DA8-F6D6-4892-9E55-A258F96826D0}" destId="{54800F7D-0F12-44D5-9088-14FBDB192B9B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47" minVer="http://schemas.openxmlformats.org/drawingml/2006/diagram"/>
    </a:ext>
  </dgm:extLst>
</dgm:dataModel>
</file>

<file path=word/diagrams/data9.xml><?xml version="1.0" encoding="utf-8"?>
<dgm:dataModel xmlns:dgm="http://schemas.openxmlformats.org/drawingml/2006/diagram" xmlns:a="http://schemas.openxmlformats.org/drawingml/2006/main">
  <dgm:ptLst>
    <dgm:pt modelId="{EB707687-B6BD-4FA8-A427-45EB86337657}" type="doc">
      <dgm:prSet loTypeId="urn:microsoft.com/office/officeart/2005/8/layout/orgChart1" loCatId="hierarchy" qsTypeId="urn:microsoft.com/office/officeart/2005/8/quickstyle/simple1#9" qsCatId="simple" csTypeId="urn:microsoft.com/office/officeart/2005/8/colors/accent1_2#9" csCatId="accent1" phldr="1"/>
      <dgm:spPr/>
      <dgm:t>
        <a:bodyPr/>
        <a:lstStyle/>
        <a:p>
          <a:endParaRPr lang="en-GB"/>
        </a:p>
      </dgm:t>
    </dgm:pt>
    <dgm:pt modelId="{FA6422E1-2B02-4CA2-9AF5-195A508DBECC}">
      <dgm:prSet phldrT="[Text]" custT="1"/>
      <dgm:spPr>
        <a:xfrm>
          <a:off x="3427480" y="2234"/>
          <a:ext cx="1606694" cy="803347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Jacqui Bailie</a:t>
          </a:r>
        </a:p>
        <a:p>
          <a:pPr>
            <a:buNone/>
          </a:pPr>
          <a:r>
            <a:rPr lang="en-GB" sz="800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Assistant Director of HR - Operations </a:t>
          </a:r>
        </a:p>
      </dgm:t>
    </dgm:pt>
    <dgm:pt modelId="{2DFA5C1E-EA89-460B-89E6-21FDE5B2B0F5}" type="parTrans" cxnId="{4FDC5D20-5093-42C7-BD64-992826E567FC}">
      <dgm:prSet/>
      <dgm:spPr/>
      <dgm:t>
        <a:bodyPr/>
        <a:lstStyle/>
        <a:p>
          <a:endParaRPr lang="en-GB" sz="700" b="1">
            <a:solidFill>
              <a:schemeClr val="bg1"/>
            </a:solidFill>
          </a:endParaRPr>
        </a:p>
      </dgm:t>
    </dgm:pt>
    <dgm:pt modelId="{E5B34A7D-468E-400F-AB65-22121D88FB5A}" type="sibTrans" cxnId="{4FDC5D20-5093-42C7-BD64-992826E567FC}">
      <dgm:prSet/>
      <dgm:spPr/>
      <dgm:t>
        <a:bodyPr/>
        <a:lstStyle/>
        <a:p>
          <a:endParaRPr lang="en-GB" sz="700" b="1">
            <a:solidFill>
              <a:schemeClr val="bg1"/>
            </a:solidFill>
          </a:endParaRPr>
        </a:p>
      </dgm:t>
    </dgm:pt>
    <dgm:pt modelId="{25E04CAF-CE5F-4C08-AE37-3DA490FD6BB9}">
      <dgm:prSet custT="1"/>
      <dgm:spPr>
        <a:xfrm>
          <a:off x="3427480" y="2283741"/>
          <a:ext cx="1606694" cy="803347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Simon Gwynne</a:t>
          </a:r>
        </a:p>
        <a:p>
          <a:pPr>
            <a:buNone/>
          </a:pPr>
          <a:r>
            <a:rPr lang="en-GB" sz="800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HR Management Information and  Analytics Manager</a:t>
          </a:r>
        </a:p>
      </dgm:t>
    </dgm:pt>
    <dgm:pt modelId="{85AA1A94-C354-42C4-8958-B3071073C7C1}" type="parTrans" cxnId="{74DF3862-5D7D-4267-B4F6-EC540A4B9600}">
      <dgm:prSet/>
      <dgm:spPr>
        <a:xfrm>
          <a:off x="4185108" y="1946335"/>
          <a:ext cx="91440" cy="33740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37405"/>
              </a:lnTo>
            </a:path>
          </a:pathLst>
        </a:custGeom>
        <a:noFill/>
        <a:ln w="12700" cap="flat" cmpd="sng" algn="ctr">
          <a:solidFill>
            <a:srgbClr val="5B9BD5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endParaRPr lang="en-GB" sz="700" b="1">
            <a:solidFill>
              <a:schemeClr val="bg1"/>
            </a:solidFill>
          </a:endParaRPr>
        </a:p>
      </dgm:t>
    </dgm:pt>
    <dgm:pt modelId="{0CA394E1-49B7-4D5A-9646-ED80F0A0221A}" type="sibTrans" cxnId="{74DF3862-5D7D-4267-B4F6-EC540A4B9600}">
      <dgm:prSet/>
      <dgm:spPr/>
      <dgm:t>
        <a:bodyPr/>
        <a:lstStyle/>
        <a:p>
          <a:endParaRPr lang="en-GB" sz="700" b="1">
            <a:solidFill>
              <a:schemeClr val="bg1"/>
            </a:solidFill>
          </a:endParaRPr>
        </a:p>
      </dgm:t>
    </dgm:pt>
    <dgm:pt modelId="{DA8D8236-1E75-41F0-8B40-D99991BCA3BB}">
      <dgm:prSet custT="1"/>
      <dgm:spPr>
        <a:xfrm>
          <a:off x="3829154" y="3424494"/>
          <a:ext cx="1606694" cy="803347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James Atkinson</a:t>
          </a:r>
        </a:p>
        <a:p>
          <a:pPr>
            <a:buNone/>
          </a:pPr>
          <a:r>
            <a:rPr lang="en-GB" sz="800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HR Management Information and Reporting Analyst</a:t>
          </a:r>
        </a:p>
      </dgm:t>
    </dgm:pt>
    <dgm:pt modelId="{5636CE40-DDC1-4B20-9681-1592E2E80E91}" type="parTrans" cxnId="{AF8EDD17-E9BB-4D2C-BFC8-F230341C15BF}">
      <dgm:prSet/>
      <dgm:spPr>
        <a:xfrm>
          <a:off x="3588150" y="3087088"/>
          <a:ext cx="241004" cy="73907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39079"/>
              </a:lnTo>
              <a:lnTo>
                <a:pt x="241004" y="739079"/>
              </a:lnTo>
            </a:path>
          </a:pathLst>
        </a:custGeom>
        <a:noFill/>
        <a:ln w="12700" cap="flat" cmpd="sng" algn="ctr">
          <a:solidFill>
            <a:srgbClr val="5B9BD5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endParaRPr lang="en-GB" sz="700" b="1">
            <a:solidFill>
              <a:schemeClr val="bg1"/>
            </a:solidFill>
          </a:endParaRPr>
        </a:p>
      </dgm:t>
    </dgm:pt>
    <dgm:pt modelId="{DD05786A-65F4-4D0D-8445-0A2A22A97992}" type="sibTrans" cxnId="{AF8EDD17-E9BB-4D2C-BFC8-F230341C15BF}">
      <dgm:prSet/>
      <dgm:spPr/>
      <dgm:t>
        <a:bodyPr/>
        <a:lstStyle/>
        <a:p>
          <a:endParaRPr lang="en-GB" sz="700" b="1">
            <a:solidFill>
              <a:schemeClr val="bg1"/>
            </a:solidFill>
          </a:endParaRPr>
        </a:p>
      </dgm:t>
    </dgm:pt>
    <dgm:pt modelId="{2E73DDFB-70A5-40B0-B3AE-5C7D5A7DEA21}">
      <dgm:prSet custT="1"/>
      <dgm:spPr>
        <a:xfrm>
          <a:off x="3427480" y="1142987"/>
          <a:ext cx="1606694" cy="803347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800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Shah Hassan</a:t>
          </a:r>
        </a:p>
        <a:p>
          <a:pPr>
            <a:buNone/>
          </a:pPr>
          <a:r>
            <a:rPr lang="en-GB" sz="800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Head of Workforce Data and Analytics</a:t>
          </a:r>
        </a:p>
      </dgm:t>
    </dgm:pt>
    <dgm:pt modelId="{611FFE07-662C-4259-8D6F-2A532F3F3672}" type="sibTrans" cxnId="{BC1C4C9B-5702-4A35-B548-90C2D709D822}">
      <dgm:prSet/>
      <dgm:spPr/>
      <dgm:t>
        <a:bodyPr/>
        <a:lstStyle/>
        <a:p>
          <a:endParaRPr lang="en-GB" sz="700" b="1">
            <a:solidFill>
              <a:schemeClr val="bg1"/>
            </a:solidFill>
          </a:endParaRPr>
        </a:p>
      </dgm:t>
    </dgm:pt>
    <dgm:pt modelId="{D3459EFF-E075-4AC4-A4E4-B0E9E0555C2D}" type="parTrans" cxnId="{BC1C4C9B-5702-4A35-B548-90C2D709D822}">
      <dgm:prSet/>
      <dgm:spPr>
        <a:xfrm>
          <a:off x="4185108" y="805581"/>
          <a:ext cx="91440" cy="33740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37405"/>
              </a:lnTo>
            </a:path>
          </a:pathLst>
        </a:custGeom>
        <a:noFill/>
        <a:ln w="12700" cap="flat" cmpd="sng" algn="ctr">
          <a:solidFill>
            <a:schemeClr val="tx2">
              <a:lumMod val="50000"/>
              <a:lumOff val="50000"/>
            </a:schemeClr>
          </a:solidFill>
          <a:prstDash val="solid"/>
          <a:miter lim="800000"/>
        </a:ln>
        <a:effectLst/>
      </dgm:spPr>
      <dgm:t>
        <a:bodyPr/>
        <a:lstStyle/>
        <a:p>
          <a:endParaRPr lang="en-GB" sz="700" b="1">
            <a:solidFill>
              <a:schemeClr val="bg1"/>
            </a:solidFill>
          </a:endParaRPr>
        </a:p>
      </dgm:t>
    </dgm:pt>
    <dgm:pt modelId="{BBEC7E60-4B7E-45AE-90D8-62C4E7C2AEA9}">
      <dgm:prSet custT="1"/>
      <dgm:spPr>
        <a:xfrm>
          <a:off x="3829154" y="4565248"/>
          <a:ext cx="1606694" cy="803347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800" b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Bhagirathi Shah</a:t>
          </a:r>
        </a:p>
        <a:p>
          <a:pPr>
            <a:buNone/>
          </a:pPr>
          <a:r>
            <a:rPr lang="en-GB" sz="800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HR Data Analyst</a:t>
          </a:r>
        </a:p>
      </dgm:t>
    </dgm:pt>
    <dgm:pt modelId="{7041FB36-8EE4-4161-AE35-C774470B553F}" type="parTrans" cxnId="{B121736A-FB8E-48F8-A990-28421A44E3E8}">
      <dgm:prSet/>
      <dgm:spPr>
        <a:xfrm>
          <a:off x="3588150" y="3087088"/>
          <a:ext cx="241004" cy="18798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79833"/>
              </a:lnTo>
              <a:lnTo>
                <a:pt x="241004" y="1879833"/>
              </a:lnTo>
            </a:path>
          </a:pathLst>
        </a:custGeom>
        <a:noFill/>
        <a:ln w="12700" cap="flat" cmpd="sng" algn="ctr">
          <a:solidFill>
            <a:srgbClr val="5B9BD5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endParaRPr lang="en-GB" sz="700" b="1">
            <a:solidFill>
              <a:schemeClr val="bg1"/>
            </a:solidFill>
          </a:endParaRPr>
        </a:p>
      </dgm:t>
    </dgm:pt>
    <dgm:pt modelId="{FC1D4679-E761-4E9A-A0FD-D25E78A53E33}" type="sibTrans" cxnId="{B121736A-FB8E-48F8-A990-28421A44E3E8}">
      <dgm:prSet/>
      <dgm:spPr/>
      <dgm:t>
        <a:bodyPr/>
        <a:lstStyle/>
        <a:p>
          <a:endParaRPr lang="en-GB" sz="700" b="1">
            <a:solidFill>
              <a:schemeClr val="bg1"/>
            </a:solidFill>
          </a:endParaRPr>
        </a:p>
      </dgm:t>
    </dgm:pt>
    <dgm:pt modelId="{2BD90FFF-DDFE-4058-A52A-32F4FA7ED242}" type="pres">
      <dgm:prSet presAssocID="{EB707687-B6BD-4FA8-A427-45EB86337657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6E50435A-3FA1-4DCE-8409-BA892D5C358A}" type="pres">
      <dgm:prSet presAssocID="{FA6422E1-2B02-4CA2-9AF5-195A508DBECC}" presName="hierRoot1" presStyleCnt="0">
        <dgm:presLayoutVars>
          <dgm:hierBranch val="init"/>
        </dgm:presLayoutVars>
      </dgm:prSet>
      <dgm:spPr/>
    </dgm:pt>
    <dgm:pt modelId="{C77496A6-4FB3-4DCF-B42B-79506F4CEEAA}" type="pres">
      <dgm:prSet presAssocID="{FA6422E1-2B02-4CA2-9AF5-195A508DBECC}" presName="rootComposite1" presStyleCnt="0"/>
      <dgm:spPr/>
    </dgm:pt>
    <dgm:pt modelId="{8298DAAF-4B2A-40E4-96EC-C958763A2D9A}" type="pres">
      <dgm:prSet presAssocID="{FA6422E1-2B02-4CA2-9AF5-195A508DBECC}" presName="rootText1" presStyleLbl="node0" presStyleIdx="0" presStyleCnt="1">
        <dgm:presLayoutVars>
          <dgm:chPref val="3"/>
        </dgm:presLayoutVars>
      </dgm:prSet>
      <dgm:spPr/>
    </dgm:pt>
    <dgm:pt modelId="{CAED9C58-EE13-4C7F-9AC4-3D4AED6A0B4D}" type="pres">
      <dgm:prSet presAssocID="{FA6422E1-2B02-4CA2-9AF5-195A508DBECC}" presName="rootConnector1" presStyleLbl="node1" presStyleIdx="0" presStyleCnt="0"/>
      <dgm:spPr/>
    </dgm:pt>
    <dgm:pt modelId="{79253FEE-B238-49D0-9E06-A293CD255A5D}" type="pres">
      <dgm:prSet presAssocID="{FA6422E1-2B02-4CA2-9AF5-195A508DBECC}" presName="hierChild2" presStyleCnt="0"/>
      <dgm:spPr/>
    </dgm:pt>
    <dgm:pt modelId="{7C021932-5DFD-4B33-BAC3-7D7B172A5B1F}" type="pres">
      <dgm:prSet presAssocID="{D3459EFF-E075-4AC4-A4E4-B0E9E0555C2D}" presName="Name37" presStyleLbl="parChTrans1D2" presStyleIdx="0" presStyleCnt="1"/>
      <dgm:spPr/>
    </dgm:pt>
    <dgm:pt modelId="{6A260443-D20D-4B31-84EA-A5586718EE4B}" type="pres">
      <dgm:prSet presAssocID="{2E73DDFB-70A5-40B0-B3AE-5C7D5A7DEA21}" presName="hierRoot2" presStyleCnt="0">
        <dgm:presLayoutVars>
          <dgm:hierBranch val="init"/>
        </dgm:presLayoutVars>
      </dgm:prSet>
      <dgm:spPr/>
    </dgm:pt>
    <dgm:pt modelId="{29E3BDCF-0D1C-4364-BF07-9E5AFF619241}" type="pres">
      <dgm:prSet presAssocID="{2E73DDFB-70A5-40B0-B3AE-5C7D5A7DEA21}" presName="rootComposite" presStyleCnt="0"/>
      <dgm:spPr/>
    </dgm:pt>
    <dgm:pt modelId="{4836865D-CAFB-4359-B66B-FBD34600FB53}" type="pres">
      <dgm:prSet presAssocID="{2E73DDFB-70A5-40B0-B3AE-5C7D5A7DEA21}" presName="rootText" presStyleLbl="node2" presStyleIdx="0" presStyleCnt="1">
        <dgm:presLayoutVars>
          <dgm:chPref val="3"/>
        </dgm:presLayoutVars>
      </dgm:prSet>
      <dgm:spPr/>
    </dgm:pt>
    <dgm:pt modelId="{4EB42052-61AA-4D6C-A53B-FBF92AA3E0BA}" type="pres">
      <dgm:prSet presAssocID="{2E73DDFB-70A5-40B0-B3AE-5C7D5A7DEA21}" presName="rootConnector" presStyleLbl="node2" presStyleIdx="0" presStyleCnt="1"/>
      <dgm:spPr/>
    </dgm:pt>
    <dgm:pt modelId="{7E0D5E0E-2886-4451-BF6F-E98F75683CA0}" type="pres">
      <dgm:prSet presAssocID="{2E73DDFB-70A5-40B0-B3AE-5C7D5A7DEA21}" presName="hierChild4" presStyleCnt="0"/>
      <dgm:spPr/>
    </dgm:pt>
    <dgm:pt modelId="{5C5B0FB0-4734-4A4D-BEEA-B0CFBB99C6B7}" type="pres">
      <dgm:prSet presAssocID="{85AA1A94-C354-42C4-8958-B3071073C7C1}" presName="Name37" presStyleLbl="parChTrans1D3" presStyleIdx="0" presStyleCnt="1"/>
      <dgm:spPr/>
    </dgm:pt>
    <dgm:pt modelId="{B527E71E-A260-4525-A0A7-EB3ABC028BE1}" type="pres">
      <dgm:prSet presAssocID="{25E04CAF-CE5F-4C08-AE37-3DA490FD6BB9}" presName="hierRoot2" presStyleCnt="0">
        <dgm:presLayoutVars>
          <dgm:hierBranch val="init"/>
        </dgm:presLayoutVars>
      </dgm:prSet>
      <dgm:spPr/>
    </dgm:pt>
    <dgm:pt modelId="{EC36D447-7A68-4FE0-84B7-0FA8D1A3DEB9}" type="pres">
      <dgm:prSet presAssocID="{25E04CAF-CE5F-4C08-AE37-3DA490FD6BB9}" presName="rootComposite" presStyleCnt="0"/>
      <dgm:spPr/>
    </dgm:pt>
    <dgm:pt modelId="{50A2DED7-8717-4B3A-AE86-1AACE31045A2}" type="pres">
      <dgm:prSet presAssocID="{25E04CAF-CE5F-4C08-AE37-3DA490FD6BB9}" presName="rootText" presStyleLbl="node3" presStyleIdx="0" presStyleCnt="1">
        <dgm:presLayoutVars>
          <dgm:chPref val="3"/>
        </dgm:presLayoutVars>
      </dgm:prSet>
      <dgm:spPr/>
    </dgm:pt>
    <dgm:pt modelId="{4FC415BE-E875-45E0-8DE6-23E9BFBEDAC5}" type="pres">
      <dgm:prSet presAssocID="{25E04CAF-CE5F-4C08-AE37-3DA490FD6BB9}" presName="rootConnector" presStyleLbl="node3" presStyleIdx="0" presStyleCnt="1"/>
      <dgm:spPr/>
    </dgm:pt>
    <dgm:pt modelId="{AAA8CBF5-A74E-4124-A3DD-56DBD6C925DA}" type="pres">
      <dgm:prSet presAssocID="{25E04CAF-CE5F-4C08-AE37-3DA490FD6BB9}" presName="hierChild4" presStyleCnt="0"/>
      <dgm:spPr/>
    </dgm:pt>
    <dgm:pt modelId="{32575748-E03F-42B1-A17E-7CE62394C0C6}" type="pres">
      <dgm:prSet presAssocID="{5636CE40-DDC1-4B20-9681-1592E2E80E91}" presName="Name37" presStyleLbl="parChTrans1D4" presStyleIdx="0" presStyleCnt="2"/>
      <dgm:spPr/>
    </dgm:pt>
    <dgm:pt modelId="{C85454AC-C77F-4B27-A73A-6C1730851ED3}" type="pres">
      <dgm:prSet presAssocID="{DA8D8236-1E75-41F0-8B40-D99991BCA3BB}" presName="hierRoot2" presStyleCnt="0">
        <dgm:presLayoutVars>
          <dgm:hierBranch val="init"/>
        </dgm:presLayoutVars>
      </dgm:prSet>
      <dgm:spPr/>
    </dgm:pt>
    <dgm:pt modelId="{BE91F4D8-6149-4E9C-B1DC-771185865E93}" type="pres">
      <dgm:prSet presAssocID="{DA8D8236-1E75-41F0-8B40-D99991BCA3BB}" presName="rootComposite" presStyleCnt="0"/>
      <dgm:spPr/>
    </dgm:pt>
    <dgm:pt modelId="{5E0AE208-C7B1-4E5A-B6D5-E0B6163CDBC6}" type="pres">
      <dgm:prSet presAssocID="{DA8D8236-1E75-41F0-8B40-D99991BCA3BB}" presName="rootText" presStyleLbl="node4" presStyleIdx="0" presStyleCnt="2">
        <dgm:presLayoutVars>
          <dgm:chPref val="3"/>
        </dgm:presLayoutVars>
      </dgm:prSet>
      <dgm:spPr/>
    </dgm:pt>
    <dgm:pt modelId="{5F325B8F-9534-4A6D-9473-99A3BB98B02A}" type="pres">
      <dgm:prSet presAssocID="{DA8D8236-1E75-41F0-8B40-D99991BCA3BB}" presName="rootConnector" presStyleLbl="node4" presStyleIdx="0" presStyleCnt="2"/>
      <dgm:spPr/>
    </dgm:pt>
    <dgm:pt modelId="{5384A59B-3FA1-40BF-B3EE-0CCE765EAB04}" type="pres">
      <dgm:prSet presAssocID="{DA8D8236-1E75-41F0-8B40-D99991BCA3BB}" presName="hierChild4" presStyleCnt="0"/>
      <dgm:spPr/>
    </dgm:pt>
    <dgm:pt modelId="{1F775A02-C66B-4C5C-B4A3-10082DE76609}" type="pres">
      <dgm:prSet presAssocID="{DA8D8236-1E75-41F0-8B40-D99991BCA3BB}" presName="hierChild5" presStyleCnt="0"/>
      <dgm:spPr/>
    </dgm:pt>
    <dgm:pt modelId="{652E1309-C990-49DB-A699-A8EFC1D3A7D7}" type="pres">
      <dgm:prSet presAssocID="{7041FB36-8EE4-4161-AE35-C774470B553F}" presName="Name37" presStyleLbl="parChTrans1D4" presStyleIdx="1" presStyleCnt="2"/>
      <dgm:spPr/>
    </dgm:pt>
    <dgm:pt modelId="{D328739E-F2DF-47ED-B48F-B4BDDDADCC96}" type="pres">
      <dgm:prSet presAssocID="{BBEC7E60-4B7E-45AE-90D8-62C4E7C2AEA9}" presName="hierRoot2" presStyleCnt="0">
        <dgm:presLayoutVars>
          <dgm:hierBranch val="init"/>
        </dgm:presLayoutVars>
      </dgm:prSet>
      <dgm:spPr/>
    </dgm:pt>
    <dgm:pt modelId="{7C062C25-9774-450B-840A-0DC4133E18DF}" type="pres">
      <dgm:prSet presAssocID="{BBEC7E60-4B7E-45AE-90D8-62C4E7C2AEA9}" presName="rootComposite" presStyleCnt="0"/>
      <dgm:spPr/>
    </dgm:pt>
    <dgm:pt modelId="{161ABFD4-5F7B-4D43-896A-D91D22BA186C}" type="pres">
      <dgm:prSet presAssocID="{BBEC7E60-4B7E-45AE-90D8-62C4E7C2AEA9}" presName="rootText" presStyleLbl="node4" presStyleIdx="1" presStyleCnt="2">
        <dgm:presLayoutVars>
          <dgm:chPref val="3"/>
        </dgm:presLayoutVars>
      </dgm:prSet>
      <dgm:spPr/>
    </dgm:pt>
    <dgm:pt modelId="{49DEC161-99DA-4291-A4BA-71E0CE5B723A}" type="pres">
      <dgm:prSet presAssocID="{BBEC7E60-4B7E-45AE-90D8-62C4E7C2AEA9}" presName="rootConnector" presStyleLbl="node4" presStyleIdx="1" presStyleCnt="2"/>
      <dgm:spPr/>
    </dgm:pt>
    <dgm:pt modelId="{80614588-BA0B-4D3E-BFD8-2229A3CA885E}" type="pres">
      <dgm:prSet presAssocID="{BBEC7E60-4B7E-45AE-90D8-62C4E7C2AEA9}" presName="hierChild4" presStyleCnt="0"/>
      <dgm:spPr/>
    </dgm:pt>
    <dgm:pt modelId="{DDEBE011-DBD9-4E0A-BB81-147277B6743A}" type="pres">
      <dgm:prSet presAssocID="{BBEC7E60-4B7E-45AE-90D8-62C4E7C2AEA9}" presName="hierChild5" presStyleCnt="0"/>
      <dgm:spPr/>
    </dgm:pt>
    <dgm:pt modelId="{91D7CB52-0C24-4DB2-959C-6D86A3769F74}" type="pres">
      <dgm:prSet presAssocID="{25E04CAF-CE5F-4C08-AE37-3DA490FD6BB9}" presName="hierChild5" presStyleCnt="0"/>
      <dgm:spPr/>
    </dgm:pt>
    <dgm:pt modelId="{E5DB9D1D-2C82-453C-97E9-E7E173A57059}" type="pres">
      <dgm:prSet presAssocID="{2E73DDFB-70A5-40B0-B3AE-5C7D5A7DEA21}" presName="hierChild5" presStyleCnt="0"/>
      <dgm:spPr/>
    </dgm:pt>
    <dgm:pt modelId="{85D49A28-6DC7-4EDC-ADB0-E7E0BBB7D619}" type="pres">
      <dgm:prSet presAssocID="{FA6422E1-2B02-4CA2-9AF5-195A508DBECC}" presName="hierChild3" presStyleCnt="0"/>
      <dgm:spPr/>
    </dgm:pt>
  </dgm:ptLst>
  <dgm:cxnLst>
    <dgm:cxn modelId="{A38B9F15-F413-49C7-8871-A84164A7B92C}" type="presOf" srcId="{DA8D8236-1E75-41F0-8B40-D99991BCA3BB}" destId="{5F325B8F-9534-4A6D-9473-99A3BB98B02A}" srcOrd="1" destOrd="0" presId="urn:microsoft.com/office/officeart/2005/8/layout/orgChart1"/>
    <dgm:cxn modelId="{AF8EDD17-E9BB-4D2C-BFC8-F230341C15BF}" srcId="{25E04CAF-CE5F-4C08-AE37-3DA490FD6BB9}" destId="{DA8D8236-1E75-41F0-8B40-D99991BCA3BB}" srcOrd="0" destOrd="0" parTransId="{5636CE40-DDC1-4B20-9681-1592E2E80E91}" sibTransId="{DD05786A-65F4-4D0D-8445-0A2A22A97992}"/>
    <dgm:cxn modelId="{4FDC5D20-5093-42C7-BD64-992826E567FC}" srcId="{EB707687-B6BD-4FA8-A427-45EB86337657}" destId="{FA6422E1-2B02-4CA2-9AF5-195A508DBECC}" srcOrd="0" destOrd="0" parTransId="{2DFA5C1E-EA89-460B-89E6-21FDE5B2B0F5}" sibTransId="{E5B34A7D-468E-400F-AB65-22121D88FB5A}"/>
    <dgm:cxn modelId="{74DF3862-5D7D-4267-B4F6-EC540A4B9600}" srcId="{2E73DDFB-70A5-40B0-B3AE-5C7D5A7DEA21}" destId="{25E04CAF-CE5F-4C08-AE37-3DA490FD6BB9}" srcOrd="0" destOrd="0" parTransId="{85AA1A94-C354-42C4-8958-B3071073C7C1}" sibTransId="{0CA394E1-49B7-4D5A-9646-ED80F0A0221A}"/>
    <dgm:cxn modelId="{F47F9C62-50F5-4D06-AABF-28C254D745E0}" type="presOf" srcId="{85AA1A94-C354-42C4-8958-B3071073C7C1}" destId="{5C5B0FB0-4734-4A4D-BEEA-B0CFBB99C6B7}" srcOrd="0" destOrd="0" presId="urn:microsoft.com/office/officeart/2005/8/layout/orgChart1"/>
    <dgm:cxn modelId="{D502EC62-FEBF-450E-BCE0-6E95ECC01C65}" type="presOf" srcId="{FA6422E1-2B02-4CA2-9AF5-195A508DBECC}" destId="{CAED9C58-EE13-4C7F-9AC4-3D4AED6A0B4D}" srcOrd="1" destOrd="0" presId="urn:microsoft.com/office/officeart/2005/8/layout/orgChart1"/>
    <dgm:cxn modelId="{26409869-573B-4158-900A-000F80533F83}" type="presOf" srcId="{25E04CAF-CE5F-4C08-AE37-3DA490FD6BB9}" destId="{50A2DED7-8717-4B3A-AE86-1AACE31045A2}" srcOrd="0" destOrd="0" presId="urn:microsoft.com/office/officeart/2005/8/layout/orgChart1"/>
    <dgm:cxn modelId="{B121736A-FB8E-48F8-A990-28421A44E3E8}" srcId="{25E04CAF-CE5F-4C08-AE37-3DA490FD6BB9}" destId="{BBEC7E60-4B7E-45AE-90D8-62C4E7C2AEA9}" srcOrd="1" destOrd="0" parTransId="{7041FB36-8EE4-4161-AE35-C774470B553F}" sibTransId="{FC1D4679-E761-4E9A-A0FD-D25E78A53E33}"/>
    <dgm:cxn modelId="{E65F066B-D9F5-4451-8479-4D0B18BF5D3C}" type="presOf" srcId="{FA6422E1-2B02-4CA2-9AF5-195A508DBECC}" destId="{8298DAAF-4B2A-40E4-96EC-C958763A2D9A}" srcOrd="0" destOrd="0" presId="urn:microsoft.com/office/officeart/2005/8/layout/orgChart1"/>
    <dgm:cxn modelId="{9008026D-E128-4C5A-84E5-6F82F94A208D}" type="presOf" srcId="{5636CE40-DDC1-4B20-9681-1592E2E80E91}" destId="{32575748-E03F-42B1-A17E-7CE62394C0C6}" srcOrd="0" destOrd="0" presId="urn:microsoft.com/office/officeart/2005/8/layout/orgChart1"/>
    <dgm:cxn modelId="{D2A85777-70AD-4EC8-8B21-E056D29C4FA0}" type="presOf" srcId="{25E04CAF-CE5F-4C08-AE37-3DA490FD6BB9}" destId="{4FC415BE-E875-45E0-8DE6-23E9BFBEDAC5}" srcOrd="1" destOrd="0" presId="urn:microsoft.com/office/officeart/2005/8/layout/orgChart1"/>
    <dgm:cxn modelId="{ECA93580-DD36-41E4-A54E-F6630C1E9BCA}" type="presOf" srcId="{7041FB36-8EE4-4161-AE35-C774470B553F}" destId="{652E1309-C990-49DB-A699-A8EFC1D3A7D7}" srcOrd="0" destOrd="0" presId="urn:microsoft.com/office/officeart/2005/8/layout/orgChart1"/>
    <dgm:cxn modelId="{BC1C4C9B-5702-4A35-B548-90C2D709D822}" srcId="{FA6422E1-2B02-4CA2-9AF5-195A508DBECC}" destId="{2E73DDFB-70A5-40B0-B3AE-5C7D5A7DEA21}" srcOrd="0" destOrd="0" parTransId="{D3459EFF-E075-4AC4-A4E4-B0E9E0555C2D}" sibTransId="{611FFE07-662C-4259-8D6F-2A532F3F3672}"/>
    <dgm:cxn modelId="{B28D139F-D0A8-43B9-99F7-A9D1F0472D7B}" type="presOf" srcId="{2E73DDFB-70A5-40B0-B3AE-5C7D5A7DEA21}" destId="{4836865D-CAFB-4359-B66B-FBD34600FB53}" srcOrd="0" destOrd="0" presId="urn:microsoft.com/office/officeart/2005/8/layout/orgChart1"/>
    <dgm:cxn modelId="{51BBECAD-9528-4AB0-BDC6-83C55A5ED8E8}" type="presOf" srcId="{BBEC7E60-4B7E-45AE-90D8-62C4E7C2AEA9}" destId="{49DEC161-99DA-4291-A4BA-71E0CE5B723A}" srcOrd="1" destOrd="0" presId="urn:microsoft.com/office/officeart/2005/8/layout/orgChart1"/>
    <dgm:cxn modelId="{2A768EBA-5383-4F3C-8ADB-90AD1E450337}" type="presOf" srcId="{2E73DDFB-70A5-40B0-B3AE-5C7D5A7DEA21}" destId="{4EB42052-61AA-4D6C-A53B-FBF92AA3E0BA}" srcOrd="1" destOrd="0" presId="urn:microsoft.com/office/officeart/2005/8/layout/orgChart1"/>
    <dgm:cxn modelId="{96216FC4-5D4D-4BC3-924D-B4DA1E3839E9}" type="presOf" srcId="{D3459EFF-E075-4AC4-A4E4-B0E9E0555C2D}" destId="{7C021932-5DFD-4B33-BAC3-7D7B172A5B1F}" srcOrd="0" destOrd="0" presId="urn:microsoft.com/office/officeart/2005/8/layout/orgChart1"/>
    <dgm:cxn modelId="{5026DCCE-15A1-49D1-8C99-5BF7E50617AD}" type="presOf" srcId="{EB707687-B6BD-4FA8-A427-45EB86337657}" destId="{2BD90FFF-DDFE-4058-A52A-32F4FA7ED242}" srcOrd="0" destOrd="0" presId="urn:microsoft.com/office/officeart/2005/8/layout/orgChart1"/>
    <dgm:cxn modelId="{E82422E5-4099-480F-B489-36CCE02B1E43}" type="presOf" srcId="{DA8D8236-1E75-41F0-8B40-D99991BCA3BB}" destId="{5E0AE208-C7B1-4E5A-B6D5-E0B6163CDBC6}" srcOrd="0" destOrd="0" presId="urn:microsoft.com/office/officeart/2005/8/layout/orgChart1"/>
    <dgm:cxn modelId="{1FF298EC-9A1E-43B2-9899-6FB48516BE5A}" type="presOf" srcId="{BBEC7E60-4B7E-45AE-90D8-62C4E7C2AEA9}" destId="{161ABFD4-5F7B-4D43-896A-D91D22BA186C}" srcOrd="0" destOrd="0" presId="urn:microsoft.com/office/officeart/2005/8/layout/orgChart1"/>
    <dgm:cxn modelId="{B030ABE5-CA96-453E-8FCE-D8EE8EB44C34}" type="presParOf" srcId="{2BD90FFF-DDFE-4058-A52A-32F4FA7ED242}" destId="{6E50435A-3FA1-4DCE-8409-BA892D5C358A}" srcOrd="0" destOrd="0" presId="urn:microsoft.com/office/officeart/2005/8/layout/orgChart1"/>
    <dgm:cxn modelId="{8657FDB5-BB0D-4380-B7C3-108054654428}" type="presParOf" srcId="{6E50435A-3FA1-4DCE-8409-BA892D5C358A}" destId="{C77496A6-4FB3-4DCF-B42B-79506F4CEEAA}" srcOrd="0" destOrd="0" presId="urn:microsoft.com/office/officeart/2005/8/layout/orgChart1"/>
    <dgm:cxn modelId="{15CF4B8D-9CEA-4184-817A-1E53140902E6}" type="presParOf" srcId="{C77496A6-4FB3-4DCF-B42B-79506F4CEEAA}" destId="{8298DAAF-4B2A-40E4-96EC-C958763A2D9A}" srcOrd="0" destOrd="0" presId="urn:microsoft.com/office/officeart/2005/8/layout/orgChart1"/>
    <dgm:cxn modelId="{00426ECC-EC95-4115-A846-136C9EA6C3F8}" type="presParOf" srcId="{C77496A6-4FB3-4DCF-B42B-79506F4CEEAA}" destId="{CAED9C58-EE13-4C7F-9AC4-3D4AED6A0B4D}" srcOrd="1" destOrd="0" presId="urn:microsoft.com/office/officeart/2005/8/layout/orgChart1"/>
    <dgm:cxn modelId="{16E6D691-D43A-495B-96E6-01D35A03128B}" type="presParOf" srcId="{6E50435A-3FA1-4DCE-8409-BA892D5C358A}" destId="{79253FEE-B238-49D0-9E06-A293CD255A5D}" srcOrd="1" destOrd="0" presId="urn:microsoft.com/office/officeart/2005/8/layout/orgChart1"/>
    <dgm:cxn modelId="{3C2CBD5B-4A61-4791-B243-BC17AAE5F83B}" type="presParOf" srcId="{79253FEE-B238-49D0-9E06-A293CD255A5D}" destId="{7C021932-5DFD-4B33-BAC3-7D7B172A5B1F}" srcOrd="0" destOrd="0" presId="urn:microsoft.com/office/officeart/2005/8/layout/orgChart1"/>
    <dgm:cxn modelId="{D799F075-37C9-44E8-A8F0-D2D53FA1956F}" type="presParOf" srcId="{79253FEE-B238-49D0-9E06-A293CD255A5D}" destId="{6A260443-D20D-4B31-84EA-A5586718EE4B}" srcOrd="1" destOrd="0" presId="urn:microsoft.com/office/officeart/2005/8/layout/orgChart1"/>
    <dgm:cxn modelId="{7D90C26E-F850-452D-95FF-503449B7F3C6}" type="presParOf" srcId="{6A260443-D20D-4B31-84EA-A5586718EE4B}" destId="{29E3BDCF-0D1C-4364-BF07-9E5AFF619241}" srcOrd="0" destOrd="0" presId="urn:microsoft.com/office/officeart/2005/8/layout/orgChart1"/>
    <dgm:cxn modelId="{7FCA81C3-C0DF-49F5-84B0-79E38CB4B1BB}" type="presParOf" srcId="{29E3BDCF-0D1C-4364-BF07-9E5AFF619241}" destId="{4836865D-CAFB-4359-B66B-FBD34600FB53}" srcOrd="0" destOrd="0" presId="urn:microsoft.com/office/officeart/2005/8/layout/orgChart1"/>
    <dgm:cxn modelId="{D1097A31-BE48-438C-886B-309263BC3EA9}" type="presParOf" srcId="{29E3BDCF-0D1C-4364-BF07-9E5AFF619241}" destId="{4EB42052-61AA-4D6C-A53B-FBF92AA3E0BA}" srcOrd="1" destOrd="0" presId="urn:microsoft.com/office/officeart/2005/8/layout/orgChart1"/>
    <dgm:cxn modelId="{2059A891-933B-47DD-8F23-B3A90C8C81EA}" type="presParOf" srcId="{6A260443-D20D-4B31-84EA-A5586718EE4B}" destId="{7E0D5E0E-2886-4451-BF6F-E98F75683CA0}" srcOrd="1" destOrd="0" presId="urn:microsoft.com/office/officeart/2005/8/layout/orgChart1"/>
    <dgm:cxn modelId="{6DE1D182-43BE-4836-826E-BE21EDDFABB1}" type="presParOf" srcId="{7E0D5E0E-2886-4451-BF6F-E98F75683CA0}" destId="{5C5B0FB0-4734-4A4D-BEEA-B0CFBB99C6B7}" srcOrd="0" destOrd="0" presId="urn:microsoft.com/office/officeart/2005/8/layout/orgChart1"/>
    <dgm:cxn modelId="{D16A41F4-28E0-4D66-8835-80A9FC4F6D32}" type="presParOf" srcId="{7E0D5E0E-2886-4451-BF6F-E98F75683CA0}" destId="{B527E71E-A260-4525-A0A7-EB3ABC028BE1}" srcOrd="1" destOrd="0" presId="urn:microsoft.com/office/officeart/2005/8/layout/orgChart1"/>
    <dgm:cxn modelId="{EED07BDE-FB16-4BAC-B18A-6CE50B3DAA7D}" type="presParOf" srcId="{B527E71E-A260-4525-A0A7-EB3ABC028BE1}" destId="{EC36D447-7A68-4FE0-84B7-0FA8D1A3DEB9}" srcOrd="0" destOrd="0" presId="urn:microsoft.com/office/officeart/2005/8/layout/orgChart1"/>
    <dgm:cxn modelId="{159CA125-561B-4BDD-8B9A-D4C9EBC9FE49}" type="presParOf" srcId="{EC36D447-7A68-4FE0-84B7-0FA8D1A3DEB9}" destId="{50A2DED7-8717-4B3A-AE86-1AACE31045A2}" srcOrd="0" destOrd="0" presId="urn:microsoft.com/office/officeart/2005/8/layout/orgChart1"/>
    <dgm:cxn modelId="{D374DC75-2B89-4E08-9C4F-E141DCA57DC4}" type="presParOf" srcId="{EC36D447-7A68-4FE0-84B7-0FA8D1A3DEB9}" destId="{4FC415BE-E875-45E0-8DE6-23E9BFBEDAC5}" srcOrd="1" destOrd="0" presId="urn:microsoft.com/office/officeart/2005/8/layout/orgChart1"/>
    <dgm:cxn modelId="{585E956F-7D8E-45C3-AA5F-6FB8B6B8170E}" type="presParOf" srcId="{B527E71E-A260-4525-A0A7-EB3ABC028BE1}" destId="{AAA8CBF5-A74E-4124-A3DD-56DBD6C925DA}" srcOrd="1" destOrd="0" presId="urn:microsoft.com/office/officeart/2005/8/layout/orgChart1"/>
    <dgm:cxn modelId="{707087CD-5B10-4CBD-A53C-B2C70B2378DE}" type="presParOf" srcId="{AAA8CBF5-A74E-4124-A3DD-56DBD6C925DA}" destId="{32575748-E03F-42B1-A17E-7CE62394C0C6}" srcOrd="0" destOrd="0" presId="urn:microsoft.com/office/officeart/2005/8/layout/orgChart1"/>
    <dgm:cxn modelId="{B00442F1-AD2A-40F9-BA2D-B989BEF4DEED}" type="presParOf" srcId="{AAA8CBF5-A74E-4124-A3DD-56DBD6C925DA}" destId="{C85454AC-C77F-4B27-A73A-6C1730851ED3}" srcOrd="1" destOrd="0" presId="urn:microsoft.com/office/officeart/2005/8/layout/orgChart1"/>
    <dgm:cxn modelId="{6D5E9913-AA2A-4228-A095-1BF2041B7161}" type="presParOf" srcId="{C85454AC-C77F-4B27-A73A-6C1730851ED3}" destId="{BE91F4D8-6149-4E9C-B1DC-771185865E93}" srcOrd="0" destOrd="0" presId="urn:microsoft.com/office/officeart/2005/8/layout/orgChart1"/>
    <dgm:cxn modelId="{54B5518C-1B0E-4B99-A165-755776FDCED3}" type="presParOf" srcId="{BE91F4D8-6149-4E9C-B1DC-771185865E93}" destId="{5E0AE208-C7B1-4E5A-B6D5-E0B6163CDBC6}" srcOrd="0" destOrd="0" presId="urn:microsoft.com/office/officeart/2005/8/layout/orgChart1"/>
    <dgm:cxn modelId="{B52496F5-C68A-4BF8-93DD-00C568CB6134}" type="presParOf" srcId="{BE91F4D8-6149-4E9C-B1DC-771185865E93}" destId="{5F325B8F-9534-4A6D-9473-99A3BB98B02A}" srcOrd="1" destOrd="0" presId="urn:microsoft.com/office/officeart/2005/8/layout/orgChart1"/>
    <dgm:cxn modelId="{DC409087-79FC-4CE9-A768-3CCCBD53CE65}" type="presParOf" srcId="{C85454AC-C77F-4B27-A73A-6C1730851ED3}" destId="{5384A59B-3FA1-40BF-B3EE-0CCE765EAB04}" srcOrd="1" destOrd="0" presId="urn:microsoft.com/office/officeart/2005/8/layout/orgChart1"/>
    <dgm:cxn modelId="{605C7532-8783-40E6-B5EA-F96A41A843B6}" type="presParOf" srcId="{C85454AC-C77F-4B27-A73A-6C1730851ED3}" destId="{1F775A02-C66B-4C5C-B4A3-10082DE76609}" srcOrd="2" destOrd="0" presId="urn:microsoft.com/office/officeart/2005/8/layout/orgChart1"/>
    <dgm:cxn modelId="{4BC61A45-3657-43A1-BF82-DF0D3E353E42}" type="presParOf" srcId="{AAA8CBF5-A74E-4124-A3DD-56DBD6C925DA}" destId="{652E1309-C990-49DB-A699-A8EFC1D3A7D7}" srcOrd="2" destOrd="0" presId="urn:microsoft.com/office/officeart/2005/8/layout/orgChart1"/>
    <dgm:cxn modelId="{857B4A68-D405-4723-9BB3-8EDFF0CFCAA1}" type="presParOf" srcId="{AAA8CBF5-A74E-4124-A3DD-56DBD6C925DA}" destId="{D328739E-F2DF-47ED-B48F-B4BDDDADCC96}" srcOrd="3" destOrd="0" presId="urn:microsoft.com/office/officeart/2005/8/layout/orgChart1"/>
    <dgm:cxn modelId="{608EC49A-FA9F-4482-BDA4-907901212403}" type="presParOf" srcId="{D328739E-F2DF-47ED-B48F-B4BDDDADCC96}" destId="{7C062C25-9774-450B-840A-0DC4133E18DF}" srcOrd="0" destOrd="0" presId="urn:microsoft.com/office/officeart/2005/8/layout/orgChart1"/>
    <dgm:cxn modelId="{D4A10DEB-3C03-41B1-A81A-171A943059A4}" type="presParOf" srcId="{7C062C25-9774-450B-840A-0DC4133E18DF}" destId="{161ABFD4-5F7B-4D43-896A-D91D22BA186C}" srcOrd="0" destOrd="0" presId="urn:microsoft.com/office/officeart/2005/8/layout/orgChart1"/>
    <dgm:cxn modelId="{2036E237-D219-4D3F-9AD4-11C7C7FECAF9}" type="presParOf" srcId="{7C062C25-9774-450B-840A-0DC4133E18DF}" destId="{49DEC161-99DA-4291-A4BA-71E0CE5B723A}" srcOrd="1" destOrd="0" presId="urn:microsoft.com/office/officeart/2005/8/layout/orgChart1"/>
    <dgm:cxn modelId="{9BD2986E-C96F-44FD-910A-FF693F394AFD}" type="presParOf" srcId="{D328739E-F2DF-47ED-B48F-B4BDDDADCC96}" destId="{80614588-BA0B-4D3E-BFD8-2229A3CA885E}" srcOrd="1" destOrd="0" presId="urn:microsoft.com/office/officeart/2005/8/layout/orgChart1"/>
    <dgm:cxn modelId="{186AC4FB-1621-4C85-A096-1C48E1BA5562}" type="presParOf" srcId="{D328739E-F2DF-47ED-B48F-B4BDDDADCC96}" destId="{DDEBE011-DBD9-4E0A-BB81-147277B6743A}" srcOrd="2" destOrd="0" presId="urn:microsoft.com/office/officeart/2005/8/layout/orgChart1"/>
    <dgm:cxn modelId="{A0C0165C-8771-4D9B-B5E6-659308854647}" type="presParOf" srcId="{B527E71E-A260-4525-A0A7-EB3ABC028BE1}" destId="{91D7CB52-0C24-4DB2-959C-6D86A3769F74}" srcOrd="2" destOrd="0" presId="urn:microsoft.com/office/officeart/2005/8/layout/orgChart1"/>
    <dgm:cxn modelId="{AA9A2A05-7C86-47F2-9B02-48F03A1B7950}" type="presParOf" srcId="{6A260443-D20D-4B31-84EA-A5586718EE4B}" destId="{E5DB9D1D-2C82-453C-97E9-E7E173A57059}" srcOrd="2" destOrd="0" presId="urn:microsoft.com/office/officeart/2005/8/layout/orgChart1"/>
    <dgm:cxn modelId="{4353F02A-4B4C-4418-9570-E22C6543E765}" type="presParOf" srcId="{6E50435A-3FA1-4DCE-8409-BA892D5C358A}" destId="{85D49A28-6DC7-4EDC-ADB0-E7E0BBB7D619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52" minVer="http://schemas.openxmlformats.org/drawingml/2006/diagram"/>
    </a:ext>
  </dgm:extLst>
</dgm:dataModel>
</file>

<file path=word/diagrams/data10.xml><?xml version="1.0" encoding="utf-8"?>
<dgm:dataModel xmlns:dgm="http://schemas.openxmlformats.org/drawingml/2006/diagram" xmlns:a="http://schemas.openxmlformats.org/drawingml/2006/main">
  <dgm:ptLst>
    <dgm:pt modelId="{14170ED1-48EB-43F5-9711-50852F46E130}" type="doc">
      <dgm:prSet loTypeId="urn:microsoft.com/office/officeart/2005/8/layout/orgChart1" loCatId="hierarchy" qsTypeId="urn:microsoft.com/office/officeart/2005/8/quickstyle/simple1#10" qsCatId="simple" csTypeId="urn:microsoft.com/office/officeart/2005/8/colors/accent1_2#10" csCatId="accent1" phldr="1"/>
      <dgm:spPr/>
      <dgm:t>
        <a:bodyPr/>
        <a:lstStyle/>
        <a:p>
          <a:endParaRPr lang="en-GB"/>
        </a:p>
      </dgm:t>
    </dgm:pt>
    <dgm:pt modelId="{89DC8449-27BA-4162-A3B8-EFA47ACBDC78}">
      <dgm:prSet phldrT="[Text]"/>
      <dgm:spPr>
        <a:xfrm>
          <a:off x="4022735" y="1662714"/>
          <a:ext cx="1641969" cy="820984"/>
        </a:xfrm>
        <a:solidFill>
          <a:schemeClr val="tx2">
            <a:lumMod val="50000"/>
            <a:lumOff val="50000"/>
          </a:scheme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 algn="ctr">
            <a:buNone/>
          </a:pPr>
          <a:r>
            <a:rPr lang="en-GB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Alex Prestage</a:t>
          </a:r>
        </a:p>
        <a:p>
          <a:pPr algn="ctr">
            <a:buNone/>
          </a:pPr>
          <a:r>
            <a:rPr lang="en-GB" b="1">
              <a:solidFill>
                <a:srgbClr val="44546A">
                  <a:lumMod val="20000"/>
                  <a:lumOff val="80000"/>
                </a:srgbClr>
              </a:solidFill>
              <a:latin typeface="Calibri" panose="020F0502020204030204"/>
              <a:ea typeface="+mn-ea"/>
              <a:cs typeface="+mn-cs"/>
            </a:rPr>
            <a:t>Associate Director Culture &amp; Inclusion</a:t>
          </a:r>
        </a:p>
      </dgm:t>
    </dgm:pt>
    <dgm:pt modelId="{9F79A2D7-9C18-46D8-9964-F69849F67D04}" type="parTrans" cxnId="{18FEDD2D-CBF3-49D2-97D4-60602D7D6043}">
      <dgm:prSet/>
      <dgm:spPr>
        <a:xfrm>
          <a:off x="4797999" y="1230655"/>
          <a:ext cx="91440" cy="432059"/>
        </a:xfrm>
        <a:custGeom>
          <a:avLst/>
          <a:gdLst/>
          <a:ahLst/>
          <a:cxnLst/>
          <a:rect l="0" t="0" r="0" b="0"/>
          <a:pathLst>
            <a:path>
              <a:moveTo>
                <a:pt x="52517" y="0"/>
              </a:moveTo>
              <a:lnTo>
                <a:pt x="52517" y="259652"/>
              </a:lnTo>
              <a:lnTo>
                <a:pt x="45720" y="259652"/>
              </a:lnTo>
              <a:lnTo>
                <a:pt x="45720" y="432059"/>
              </a:lnTo>
            </a:path>
          </a:pathLst>
        </a:custGeom>
        <a:noFill/>
        <a:ln w="12700" cap="flat" cmpd="sng" algn="ctr">
          <a:solidFill>
            <a:srgbClr val="4472C4">
              <a:shade val="6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 algn="ctr"/>
          <a:endParaRPr lang="en-GB" b="1"/>
        </a:p>
      </dgm:t>
    </dgm:pt>
    <dgm:pt modelId="{5C28975A-B689-4D12-98AD-1C84699E4D8E}" type="sibTrans" cxnId="{18FEDD2D-CBF3-49D2-97D4-60602D7D6043}">
      <dgm:prSet/>
      <dgm:spPr/>
      <dgm:t>
        <a:bodyPr/>
        <a:lstStyle/>
        <a:p>
          <a:pPr algn="ctr"/>
          <a:endParaRPr lang="en-GB" b="1"/>
        </a:p>
      </dgm:t>
    </dgm:pt>
    <dgm:pt modelId="{BE9DB261-F9F5-4739-B3CA-14D261EB12D4}">
      <dgm:prSet/>
      <dgm:spPr>
        <a:xfrm>
          <a:off x="997357" y="3358663"/>
          <a:ext cx="1641969" cy="820984"/>
        </a:xfrm>
        <a:solidFill>
          <a:schemeClr val="tx2">
            <a:lumMod val="50000"/>
            <a:lumOff val="50000"/>
          </a:scheme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 algn="ctr">
            <a:buNone/>
          </a:pPr>
          <a:r>
            <a:rPr lang="en-GB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Jo Peres</a:t>
          </a:r>
        </a:p>
        <a:p>
          <a:pPr algn="ctr">
            <a:buNone/>
          </a:pPr>
          <a:r>
            <a:rPr lang="en-GB" altLang="en-US" b="1" dirty="0">
              <a:solidFill>
                <a:srgbClr val="44546A">
                  <a:lumMod val="20000"/>
                  <a:lumOff val="80000"/>
                </a:srgbClr>
              </a:solidFill>
              <a:latin typeface="Calibri" panose="020F0502020204030204"/>
              <a:ea typeface="+mn-ea"/>
              <a:cs typeface="Arial" panose="020B0604020202020204" pitchFamily="34" charset="0"/>
            </a:rPr>
            <a:t>Equality, Diversity &amp; Inclusion Manager</a:t>
          </a:r>
          <a:endParaRPr lang="en-GB" b="1">
            <a:solidFill>
              <a:srgbClr val="44546A">
                <a:lumMod val="20000"/>
                <a:lumOff val="80000"/>
              </a:srgbClr>
            </a:solidFill>
            <a:latin typeface="Calibri" panose="020F0502020204030204"/>
            <a:ea typeface="+mn-ea"/>
            <a:cs typeface="+mn-cs"/>
          </a:endParaRPr>
        </a:p>
      </dgm:t>
    </dgm:pt>
    <dgm:pt modelId="{5260E45C-BAD0-4ED7-BF34-51818C17DFDA}" type="parTrans" cxnId="{4FAAF68E-DD8E-4EE5-B7FC-BFDC8937D571}">
      <dgm:prSet/>
      <dgm:spPr>
        <a:xfrm>
          <a:off x="1818342" y="2483699"/>
          <a:ext cx="3025377" cy="874964"/>
        </a:xfrm>
        <a:noFill/>
        <a:ln w="12700" cap="flat" cmpd="sng" algn="ctr">
          <a:solidFill>
            <a:srgbClr val="4472C4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 algn="ctr"/>
          <a:endParaRPr lang="en-GB" b="1"/>
        </a:p>
      </dgm:t>
    </dgm:pt>
    <dgm:pt modelId="{9C7953C4-0673-4EFF-9663-57319CCDDA3C}" type="sibTrans" cxnId="{4FAAF68E-DD8E-4EE5-B7FC-BFDC8937D571}">
      <dgm:prSet/>
      <dgm:spPr/>
      <dgm:t>
        <a:bodyPr/>
        <a:lstStyle/>
        <a:p>
          <a:pPr algn="ctr"/>
          <a:endParaRPr lang="en-GB" b="1"/>
        </a:p>
      </dgm:t>
    </dgm:pt>
    <dgm:pt modelId="{5B3B9E4A-4ADD-4EF8-817B-3544C18E693B}">
      <dgm:prSet/>
      <dgm:spPr>
        <a:xfrm>
          <a:off x="5061461" y="3358663"/>
          <a:ext cx="1641969" cy="820984"/>
        </a:xfrm>
        <a:solidFill>
          <a:schemeClr val="tx2">
            <a:lumMod val="50000"/>
            <a:lumOff val="50000"/>
          </a:scheme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 algn="ctr">
            <a:buNone/>
          </a:pPr>
          <a:r>
            <a:rPr lang="en-GB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Darren Hunwicks</a:t>
          </a:r>
        </a:p>
        <a:p>
          <a:pPr algn="ctr">
            <a:buNone/>
          </a:pPr>
          <a:r>
            <a:rPr lang="en-GB" altLang="en-US" b="1" dirty="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Arial" panose="020B0604020202020204" pitchFamily="34" charset="0"/>
            </a:rPr>
            <a:t>Equality, Diversity &amp; Inclusion Manager</a:t>
          </a:r>
          <a:endParaRPr lang="en-GB" b="1">
            <a:solidFill>
              <a:schemeClr val="bg2">
                <a:lumMod val="90000"/>
              </a:schemeClr>
            </a:solidFill>
            <a:latin typeface="Calibri" panose="020F0502020204030204"/>
            <a:ea typeface="+mn-ea"/>
            <a:cs typeface="+mn-cs"/>
          </a:endParaRPr>
        </a:p>
      </dgm:t>
    </dgm:pt>
    <dgm:pt modelId="{35057EA6-6FF6-41EA-9252-E1B0ADA766EA}" type="parTrans" cxnId="{60A5B767-C901-40B5-BADB-29BBDDD01F3B}">
      <dgm:prSet/>
      <dgm:spPr>
        <a:xfrm>
          <a:off x="4843719" y="2483699"/>
          <a:ext cx="1038726" cy="874964"/>
        </a:xfrm>
        <a:noFill/>
        <a:ln w="12700" cap="flat" cmpd="sng" algn="ctr">
          <a:solidFill>
            <a:srgbClr val="4472C4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 algn="ctr"/>
          <a:endParaRPr lang="en-GB" b="1"/>
        </a:p>
      </dgm:t>
    </dgm:pt>
    <dgm:pt modelId="{DD0F5910-8C22-45F3-9347-78A392D4F93E}" type="sibTrans" cxnId="{60A5B767-C901-40B5-BADB-29BBDDD01F3B}">
      <dgm:prSet/>
      <dgm:spPr/>
      <dgm:t>
        <a:bodyPr/>
        <a:lstStyle/>
        <a:p>
          <a:pPr algn="ctr"/>
          <a:endParaRPr lang="en-GB" b="1"/>
        </a:p>
      </dgm:t>
    </dgm:pt>
    <dgm:pt modelId="{02F4C439-1058-46F6-B35A-9FA81B05CE7C}">
      <dgm:prSet/>
      <dgm:spPr>
        <a:xfrm>
          <a:off x="7048244" y="3358663"/>
          <a:ext cx="1641969" cy="820984"/>
        </a:xfrm>
        <a:solidFill>
          <a:schemeClr val="tx2">
            <a:lumMod val="50000"/>
            <a:lumOff val="50000"/>
          </a:scheme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 algn="ctr">
            <a:buNone/>
          </a:pPr>
          <a:endParaRPr lang="en-GB" b="1">
            <a:solidFill>
              <a:sysClr val="window" lastClr="FFFFFF"/>
            </a:solidFill>
            <a:latin typeface="Calibri" panose="020F0502020204030204"/>
            <a:ea typeface="+mn-ea"/>
            <a:cs typeface="+mn-cs"/>
          </a:endParaRPr>
        </a:p>
        <a:p>
          <a:pPr algn="ctr">
            <a:buNone/>
          </a:pPr>
          <a:r>
            <a:rPr lang="en-GB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Michael Jannetta</a:t>
          </a:r>
        </a:p>
        <a:p>
          <a:pPr algn="ctr">
            <a:buNone/>
          </a:pPr>
          <a:r>
            <a:rPr lang="en-GB" altLang="en-US" b="1" dirty="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Arial" panose="020B0604020202020204" pitchFamily="34" charset="0"/>
            </a:rPr>
            <a:t>People, Culture &amp; Inclusion Engagement Manager</a:t>
          </a:r>
          <a:endParaRPr lang="en-GB" b="1">
            <a:solidFill>
              <a:schemeClr val="bg2">
                <a:lumMod val="90000"/>
              </a:schemeClr>
            </a:solidFill>
            <a:latin typeface="Calibri" panose="020F0502020204030204"/>
            <a:ea typeface="+mn-ea"/>
            <a:cs typeface="+mn-cs"/>
          </a:endParaRPr>
        </a:p>
        <a:p>
          <a:pPr algn="ctr">
            <a:buNone/>
          </a:pPr>
          <a:endParaRPr lang="en-GB" b="1">
            <a:solidFill>
              <a:sysClr val="window" lastClr="FFFFFF"/>
            </a:solidFill>
            <a:latin typeface="Calibri" panose="020F0502020204030204"/>
            <a:ea typeface="+mn-ea"/>
            <a:cs typeface="+mn-cs"/>
          </a:endParaRPr>
        </a:p>
      </dgm:t>
    </dgm:pt>
    <dgm:pt modelId="{B47D63C7-919E-4A3E-86F8-24B4369D606B}" type="parTrans" cxnId="{9F8B897F-D104-48FB-A8D2-48AE3DB79005}">
      <dgm:prSet/>
      <dgm:spPr>
        <a:xfrm>
          <a:off x="4843719" y="2483699"/>
          <a:ext cx="3025508" cy="874964"/>
        </a:xfrm>
        <a:noFill/>
        <a:ln w="12700" cap="flat" cmpd="sng" algn="ctr">
          <a:solidFill>
            <a:srgbClr val="4472C4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 algn="ctr"/>
          <a:endParaRPr lang="en-GB" b="1"/>
        </a:p>
      </dgm:t>
    </dgm:pt>
    <dgm:pt modelId="{5DAA3C1E-EA75-4604-965F-6B0E0F3DECD3}" type="sibTrans" cxnId="{9F8B897F-D104-48FB-A8D2-48AE3DB79005}">
      <dgm:prSet/>
      <dgm:spPr/>
      <dgm:t>
        <a:bodyPr/>
        <a:lstStyle/>
        <a:p>
          <a:pPr algn="ctr"/>
          <a:endParaRPr lang="en-GB" b="1"/>
        </a:p>
      </dgm:t>
    </dgm:pt>
    <dgm:pt modelId="{8B4342C5-8917-4E9B-8239-04C51352DF4B}">
      <dgm:prSet/>
      <dgm:spPr>
        <a:xfrm>
          <a:off x="3966" y="4524461"/>
          <a:ext cx="1641969" cy="820984"/>
        </a:xfrm>
        <a:solidFill>
          <a:schemeClr val="tx2">
            <a:lumMod val="50000"/>
            <a:lumOff val="50000"/>
          </a:scheme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 algn="ctr">
            <a:buNone/>
          </a:pPr>
          <a:endParaRPr lang="en-GB" b="1">
            <a:solidFill>
              <a:sysClr val="window" lastClr="FFFFFF"/>
            </a:solidFill>
            <a:latin typeface="Calibri" panose="020F0502020204030204"/>
            <a:ea typeface="+mn-ea"/>
            <a:cs typeface="+mn-cs"/>
          </a:endParaRPr>
        </a:p>
        <a:p>
          <a:pPr algn="ctr">
            <a:buNone/>
          </a:pPr>
          <a:r>
            <a:rPr lang="en-GB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Nishat Uddowlla</a:t>
          </a:r>
        </a:p>
        <a:p>
          <a:pPr algn="ctr">
            <a:buNone/>
          </a:pPr>
          <a:r>
            <a:rPr lang="en-GB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Equality, Diversity &amp; Inclusion Officer</a:t>
          </a:r>
        </a:p>
        <a:p>
          <a:pPr algn="ctr">
            <a:buNone/>
          </a:pPr>
          <a:r>
            <a:rPr lang="en-GB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Embedded within S&amp;E</a:t>
          </a:r>
        </a:p>
        <a:p>
          <a:pPr algn="ctr">
            <a:buNone/>
          </a:pPr>
          <a:endParaRPr lang="en-GB" b="1">
            <a:solidFill>
              <a:sysClr val="window" lastClr="FFFFFF"/>
            </a:solidFill>
            <a:latin typeface="Calibri" panose="020F0502020204030204"/>
            <a:ea typeface="+mn-ea"/>
            <a:cs typeface="+mn-cs"/>
          </a:endParaRPr>
        </a:p>
      </dgm:t>
    </dgm:pt>
    <dgm:pt modelId="{644E6BC1-D1FB-42A9-8EE8-E00B43C2188B}" type="parTrans" cxnId="{C5449C5E-1B17-4C2C-B12F-99F46920E07C}">
      <dgm:prSet/>
      <dgm:spPr>
        <a:xfrm>
          <a:off x="824951" y="4179648"/>
          <a:ext cx="993391" cy="344813"/>
        </a:xfrm>
        <a:noFill/>
        <a:ln w="12700" cap="flat" cmpd="sng" algn="ctr">
          <a:solidFill>
            <a:srgbClr val="4472C4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 algn="ctr"/>
          <a:endParaRPr lang="en-GB" b="1"/>
        </a:p>
      </dgm:t>
    </dgm:pt>
    <dgm:pt modelId="{01387590-48BD-496E-A083-F215B31DDE56}" type="sibTrans" cxnId="{C5449C5E-1B17-4C2C-B12F-99F46920E07C}">
      <dgm:prSet/>
      <dgm:spPr/>
      <dgm:t>
        <a:bodyPr/>
        <a:lstStyle/>
        <a:p>
          <a:pPr algn="ctr"/>
          <a:endParaRPr lang="en-GB" b="1"/>
        </a:p>
      </dgm:t>
    </dgm:pt>
    <dgm:pt modelId="{CAD2D7E7-3F95-4A32-8C61-336CD7A6869E}">
      <dgm:prSet/>
      <dgm:spPr>
        <a:xfrm>
          <a:off x="3977531" y="4524461"/>
          <a:ext cx="1823045" cy="820984"/>
        </a:xfrm>
        <a:solidFill>
          <a:schemeClr val="tx2">
            <a:lumMod val="50000"/>
            <a:lumOff val="50000"/>
          </a:scheme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 algn="ctr">
            <a:buNone/>
          </a:pPr>
          <a:endParaRPr lang="en-GB" b="1">
            <a:solidFill>
              <a:sysClr val="window" lastClr="FFFFFF"/>
            </a:solidFill>
            <a:latin typeface="Calibri" panose="020F0502020204030204"/>
            <a:ea typeface="+mn-ea"/>
            <a:cs typeface="+mn-cs"/>
          </a:endParaRPr>
        </a:p>
        <a:p>
          <a:pPr algn="ctr">
            <a:buNone/>
          </a:pPr>
          <a:r>
            <a:rPr lang="en-GB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Carol Malcolm</a:t>
          </a:r>
        </a:p>
        <a:p>
          <a:pPr algn="ctr">
            <a:buNone/>
          </a:pPr>
          <a:r>
            <a:rPr lang="en-GB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Equality, Diversity &amp; Inclusion Officer</a:t>
          </a:r>
        </a:p>
        <a:p>
          <a:pPr algn="ctr">
            <a:buNone/>
          </a:pPr>
          <a:r>
            <a:rPr lang="en-GB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Embedded within PS</a:t>
          </a:r>
        </a:p>
        <a:p>
          <a:pPr algn="ctr">
            <a:buNone/>
          </a:pPr>
          <a:endParaRPr lang="en-GB" b="1">
            <a:solidFill>
              <a:sysClr val="window" lastClr="FFFFFF"/>
            </a:solidFill>
            <a:latin typeface="Calibri" panose="020F0502020204030204"/>
            <a:ea typeface="+mn-ea"/>
            <a:cs typeface="+mn-cs"/>
          </a:endParaRPr>
        </a:p>
      </dgm:t>
    </dgm:pt>
    <dgm:pt modelId="{E6BCD9E4-1248-4D3E-AEA7-609B669DC027}" type="parTrans" cxnId="{2CA0B9F4-12BB-4A64-8421-09AB1CA724A3}">
      <dgm:prSet/>
      <dgm:spPr>
        <a:xfrm>
          <a:off x="4889054" y="4179648"/>
          <a:ext cx="993391" cy="344813"/>
        </a:xfrm>
        <a:noFill/>
        <a:ln w="12700" cap="flat" cmpd="sng" algn="ctr">
          <a:solidFill>
            <a:srgbClr val="4472C4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 algn="ctr"/>
          <a:endParaRPr lang="en-GB" b="1"/>
        </a:p>
      </dgm:t>
    </dgm:pt>
    <dgm:pt modelId="{11EB05D5-82A2-4B54-A969-C5C2D5C86B2A}" type="sibTrans" cxnId="{2CA0B9F4-12BB-4A64-8421-09AB1CA724A3}">
      <dgm:prSet/>
      <dgm:spPr/>
      <dgm:t>
        <a:bodyPr/>
        <a:lstStyle/>
        <a:p>
          <a:pPr algn="ctr"/>
          <a:endParaRPr lang="en-GB" b="1"/>
        </a:p>
      </dgm:t>
    </dgm:pt>
    <dgm:pt modelId="{FB7A3AEF-F603-492E-86C0-14D091CFCDA8}">
      <dgm:prSet/>
      <dgm:spPr>
        <a:xfrm>
          <a:off x="1990749" y="4524461"/>
          <a:ext cx="1641969" cy="820984"/>
        </a:xfrm>
        <a:solidFill>
          <a:schemeClr val="tx2">
            <a:lumMod val="50000"/>
            <a:lumOff val="50000"/>
          </a:scheme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VACANT</a:t>
          </a:r>
        </a:p>
        <a:p>
          <a:pPr>
            <a:buNone/>
          </a:pPr>
          <a:r>
            <a:rPr lang="en-GB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Equality, Diversity &amp; Inclusion Officer. Embedded within FMD</a:t>
          </a:r>
        </a:p>
      </dgm:t>
    </dgm:pt>
    <dgm:pt modelId="{984204EE-B376-4E20-A1E5-B22411EA2216}" type="parTrans" cxnId="{D5134B98-1CAF-415B-9B56-B6A225386DEA}">
      <dgm:prSet/>
      <dgm:spPr>
        <a:xfrm>
          <a:off x="1818342" y="4179648"/>
          <a:ext cx="993391" cy="344813"/>
        </a:xfrm>
        <a:noFill/>
        <a:ln w="12700" cap="flat" cmpd="sng" algn="ctr">
          <a:solidFill>
            <a:srgbClr val="4472C4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endParaRPr lang="en-GB" b="1"/>
        </a:p>
      </dgm:t>
    </dgm:pt>
    <dgm:pt modelId="{7ED700CC-6159-4EF8-960C-B30908CDEC4D}" type="sibTrans" cxnId="{D5134B98-1CAF-415B-9B56-B6A225386DEA}">
      <dgm:prSet/>
      <dgm:spPr/>
      <dgm:t>
        <a:bodyPr/>
        <a:lstStyle/>
        <a:p>
          <a:endParaRPr lang="en-GB" b="1"/>
        </a:p>
      </dgm:t>
    </dgm:pt>
    <dgm:pt modelId="{31E47042-CC6A-4957-A7B9-323636CC54BA}">
      <dgm:prSet/>
      <dgm:spPr>
        <a:xfrm>
          <a:off x="6145390" y="4524461"/>
          <a:ext cx="1641969" cy="820984"/>
        </a:xfrm>
        <a:solidFill>
          <a:schemeClr val="tx2">
            <a:lumMod val="50000"/>
            <a:lumOff val="50000"/>
          </a:scheme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b="1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Denis Lelin</a:t>
          </a:r>
        </a:p>
        <a:p>
          <a:pPr>
            <a:buNone/>
          </a:pPr>
          <a:r>
            <a:rPr lang="en-GB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Equality, Diversity &amp; Inclusion Officer</a:t>
          </a:r>
        </a:p>
        <a:p>
          <a:pPr>
            <a:buNone/>
          </a:pPr>
          <a:r>
            <a:rPr lang="en-GB" b="1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Embedded within HSS</a:t>
          </a:r>
        </a:p>
      </dgm:t>
    </dgm:pt>
    <dgm:pt modelId="{808980D0-04CB-4D55-B948-9837C35717AC}" type="parTrans" cxnId="{A0AA124E-7277-48AC-9395-DCC64E043D67}">
      <dgm:prSet/>
      <dgm:spPr>
        <a:xfrm>
          <a:off x="5882445" y="4179648"/>
          <a:ext cx="1083929" cy="344813"/>
        </a:xfrm>
        <a:noFill/>
        <a:ln w="12700" cap="flat" cmpd="sng" algn="ctr">
          <a:solidFill>
            <a:srgbClr val="4472C4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endParaRPr lang="en-GB" b="1"/>
        </a:p>
      </dgm:t>
    </dgm:pt>
    <dgm:pt modelId="{8B50E204-4730-4A5C-85BD-9D4E6CD56788}" type="sibTrans" cxnId="{A0AA124E-7277-48AC-9395-DCC64E043D67}">
      <dgm:prSet/>
      <dgm:spPr/>
      <dgm:t>
        <a:bodyPr/>
        <a:lstStyle/>
        <a:p>
          <a:endParaRPr lang="en-GB" b="1"/>
        </a:p>
      </dgm:t>
    </dgm:pt>
    <dgm:pt modelId="{657989DD-11EE-41BC-BF09-0C333DD317CA}" type="pres">
      <dgm:prSet presAssocID="{14170ED1-48EB-43F5-9711-50852F46E130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6E246E67-D8A9-46F3-A6ED-359F87E0E1D6}" type="pres">
      <dgm:prSet presAssocID="{89DC8449-27BA-4162-A3B8-EFA47ACBDC78}" presName="hierRoot1" presStyleCnt="0">
        <dgm:presLayoutVars>
          <dgm:hierBranch val="init"/>
        </dgm:presLayoutVars>
      </dgm:prSet>
      <dgm:spPr/>
    </dgm:pt>
    <dgm:pt modelId="{87BE2CC2-875E-4E54-B09C-B025AE64CA0E}" type="pres">
      <dgm:prSet presAssocID="{89DC8449-27BA-4162-A3B8-EFA47ACBDC78}" presName="rootComposite1" presStyleCnt="0"/>
      <dgm:spPr/>
    </dgm:pt>
    <dgm:pt modelId="{F24CAB6D-F8AE-435D-86AC-BEBA3CA66D87}" type="pres">
      <dgm:prSet presAssocID="{89DC8449-27BA-4162-A3B8-EFA47ACBDC78}" presName="rootText1" presStyleLbl="node0" presStyleIdx="0" presStyleCnt="1">
        <dgm:presLayoutVars>
          <dgm:chPref val="3"/>
        </dgm:presLayoutVars>
      </dgm:prSet>
      <dgm:spPr>
        <a:prstGeom prst="rect">
          <a:avLst/>
        </a:prstGeom>
      </dgm:spPr>
    </dgm:pt>
    <dgm:pt modelId="{2373D453-B844-4865-8DB6-FEE5F4A1F729}" type="pres">
      <dgm:prSet presAssocID="{89DC8449-27BA-4162-A3B8-EFA47ACBDC78}" presName="rootConnector1" presStyleLbl="node1" presStyleIdx="0" presStyleCnt="0"/>
      <dgm:spPr/>
    </dgm:pt>
    <dgm:pt modelId="{77B07DD9-AAA8-4025-B158-2ED64A60A9D9}" type="pres">
      <dgm:prSet presAssocID="{89DC8449-27BA-4162-A3B8-EFA47ACBDC78}" presName="hierChild2" presStyleCnt="0"/>
      <dgm:spPr/>
    </dgm:pt>
    <dgm:pt modelId="{0AFCCC70-3A01-4774-A083-11ABEC115FFD}" type="pres">
      <dgm:prSet presAssocID="{5260E45C-BAD0-4ED7-BF34-51818C17DFDA}" presName="Name37" presStyleLbl="parChTrans1D2" presStyleIdx="0" presStyleCnt="3"/>
      <dgm:spPr>
        <a:custGeom>
          <a:avLst/>
          <a:gdLst/>
          <a:ahLst/>
          <a:cxnLst/>
          <a:rect l="0" t="0" r="0" b="0"/>
          <a:pathLst>
            <a:path>
              <a:moveTo>
                <a:pt x="3025377" y="0"/>
              </a:moveTo>
              <a:lnTo>
                <a:pt x="3025377" y="702557"/>
              </a:lnTo>
              <a:lnTo>
                <a:pt x="0" y="702557"/>
              </a:lnTo>
              <a:lnTo>
                <a:pt x="0" y="874964"/>
              </a:lnTo>
            </a:path>
          </a:pathLst>
        </a:custGeom>
      </dgm:spPr>
    </dgm:pt>
    <dgm:pt modelId="{DEA70703-A0E3-4C7E-9CB8-68DB1D0C4626}" type="pres">
      <dgm:prSet presAssocID="{BE9DB261-F9F5-4739-B3CA-14D261EB12D4}" presName="hierRoot2" presStyleCnt="0">
        <dgm:presLayoutVars>
          <dgm:hierBranch/>
        </dgm:presLayoutVars>
      </dgm:prSet>
      <dgm:spPr/>
    </dgm:pt>
    <dgm:pt modelId="{B5927268-0075-4191-8149-0F04BD3F16A4}" type="pres">
      <dgm:prSet presAssocID="{BE9DB261-F9F5-4739-B3CA-14D261EB12D4}" presName="rootComposite" presStyleCnt="0"/>
      <dgm:spPr/>
    </dgm:pt>
    <dgm:pt modelId="{524B3316-649C-44AC-BE2D-B36F5F2EF51F}" type="pres">
      <dgm:prSet presAssocID="{BE9DB261-F9F5-4739-B3CA-14D261EB12D4}" presName="rootText" presStyleLbl="node2" presStyleIdx="0" presStyleCnt="3">
        <dgm:presLayoutVars>
          <dgm:chPref val="3"/>
        </dgm:presLayoutVars>
      </dgm:prSet>
      <dgm:spPr>
        <a:prstGeom prst="rect">
          <a:avLst/>
        </a:prstGeom>
      </dgm:spPr>
    </dgm:pt>
    <dgm:pt modelId="{16E7FCA0-EC3F-4BE9-93FD-E723E06CC6DC}" type="pres">
      <dgm:prSet presAssocID="{BE9DB261-F9F5-4739-B3CA-14D261EB12D4}" presName="rootConnector" presStyleLbl="node2" presStyleIdx="0" presStyleCnt="3"/>
      <dgm:spPr/>
    </dgm:pt>
    <dgm:pt modelId="{DC70EBDF-8750-4962-A8A4-EED3DB414D70}" type="pres">
      <dgm:prSet presAssocID="{BE9DB261-F9F5-4739-B3CA-14D261EB12D4}" presName="hierChild4" presStyleCnt="0"/>
      <dgm:spPr/>
    </dgm:pt>
    <dgm:pt modelId="{937A73D2-BB8B-46B9-B18A-6D925A192AD4}" type="pres">
      <dgm:prSet presAssocID="{644E6BC1-D1FB-42A9-8EE8-E00B43C2188B}" presName="Name35" presStyleLbl="parChTrans1D3" presStyleIdx="0" presStyleCnt="4"/>
      <dgm:spPr>
        <a:custGeom>
          <a:avLst/>
          <a:gdLst/>
          <a:ahLst/>
          <a:cxnLst/>
          <a:rect l="0" t="0" r="0" b="0"/>
          <a:pathLst>
            <a:path>
              <a:moveTo>
                <a:pt x="993391" y="0"/>
              </a:moveTo>
              <a:lnTo>
                <a:pt x="993391" y="172406"/>
              </a:lnTo>
              <a:lnTo>
                <a:pt x="0" y="172406"/>
              </a:lnTo>
              <a:lnTo>
                <a:pt x="0" y="344813"/>
              </a:lnTo>
            </a:path>
          </a:pathLst>
        </a:custGeom>
      </dgm:spPr>
    </dgm:pt>
    <dgm:pt modelId="{A64AA922-64E1-4550-B3CF-29E08A10DFE2}" type="pres">
      <dgm:prSet presAssocID="{8B4342C5-8917-4E9B-8239-04C51352DF4B}" presName="hierRoot2" presStyleCnt="0">
        <dgm:presLayoutVars>
          <dgm:hierBranch val="init"/>
        </dgm:presLayoutVars>
      </dgm:prSet>
      <dgm:spPr/>
    </dgm:pt>
    <dgm:pt modelId="{2CE8EB75-661F-4F1B-B1B3-EB64BD80D022}" type="pres">
      <dgm:prSet presAssocID="{8B4342C5-8917-4E9B-8239-04C51352DF4B}" presName="rootComposite" presStyleCnt="0"/>
      <dgm:spPr/>
    </dgm:pt>
    <dgm:pt modelId="{F5FCBBE9-E398-4A12-888C-104962D22C44}" type="pres">
      <dgm:prSet presAssocID="{8B4342C5-8917-4E9B-8239-04C51352DF4B}" presName="rootText" presStyleLbl="node3" presStyleIdx="0" presStyleCnt="4">
        <dgm:presLayoutVars>
          <dgm:chPref val="3"/>
        </dgm:presLayoutVars>
      </dgm:prSet>
      <dgm:spPr>
        <a:prstGeom prst="rect">
          <a:avLst/>
        </a:prstGeom>
      </dgm:spPr>
    </dgm:pt>
    <dgm:pt modelId="{3A8A2680-4B6E-419C-865F-CA42759FDA32}" type="pres">
      <dgm:prSet presAssocID="{8B4342C5-8917-4E9B-8239-04C51352DF4B}" presName="rootConnector" presStyleLbl="node3" presStyleIdx="0" presStyleCnt="4"/>
      <dgm:spPr/>
    </dgm:pt>
    <dgm:pt modelId="{EC07FF38-72EE-4398-904A-8D6DC69B04D2}" type="pres">
      <dgm:prSet presAssocID="{8B4342C5-8917-4E9B-8239-04C51352DF4B}" presName="hierChild4" presStyleCnt="0"/>
      <dgm:spPr/>
    </dgm:pt>
    <dgm:pt modelId="{1F33565E-6155-4378-AA24-2F675DA32641}" type="pres">
      <dgm:prSet presAssocID="{8B4342C5-8917-4E9B-8239-04C51352DF4B}" presName="hierChild5" presStyleCnt="0"/>
      <dgm:spPr/>
    </dgm:pt>
    <dgm:pt modelId="{85EDBCE6-B13E-4B96-96BD-C6A727A98F3C}" type="pres">
      <dgm:prSet presAssocID="{984204EE-B376-4E20-A1E5-B22411EA2216}" presName="Name35" presStyleLbl="parChTrans1D3" presStyleIdx="1" presStyleCnt="4"/>
      <dgm:spPr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2406"/>
              </a:lnTo>
              <a:lnTo>
                <a:pt x="993391" y="172406"/>
              </a:lnTo>
              <a:lnTo>
                <a:pt x="993391" y="344813"/>
              </a:lnTo>
            </a:path>
          </a:pathLst>
        </a:custGeom>
      </dgm:spPr>
    </dgm:pt>
    <dgm:pt modelId="{C08CBCC7-80D6-4FBC-9D76-B1308F27399B}" type="pres">
      <dgm:prSet presAssocID="{FB7A3AEF-F603-492E-86C0-14D091CFCDA8}" presName="hierRoot2" presStyleCnt="0">
        <dgm:presLayoutVars>
          <dgm:hierBranch val="init"/>
        </dgm:presLayoutVars>
      </dgm:prSet>
      <dgm:spPr/>
    </dgm:pt>
    <dgm:pt modelId="{1E8683B5-47E9-4178-9B90-6ED7030350E2}" type="pres">
      <dgm:prSet presAssocID="{FB7A3AEF-F603-492E-86C0-14D091CFCDA8}" presName="rootComposite" presStyleCnt="0"/>
      <dgm:spPr/>
    </dgm:pt>
    <dgm:pt modelId="{62D184A6-6048-4870-A274-A78A9035ACF1}" type="pres">
      <dgm:prSet presAssocID="{FB7A3AEF-F603-492E-86C0-14D091CFCDA8}" presName="rootText" presStyleLbl="node3" presStyleIdx="1" presStyleCnt="4">
        <dgm:presLayoutVars>
          <dgm:chPref val="3"/>
        </dgm:presLayoutVars>
      </dgm:prSet>
      <dgm:spPr>
        <a:prstGeom prst="rect">
          <a:avLst/>
        </a:prstGeom>
      </dgm:spPr>
    </dgm:pt>
    <dgm:pt modelId="{F9B777F6-6979-46E7-98D7-F59760E6C9F4}" type="pres">
      <dgm:prSet presAssocID="{FB7A3AEF-F603-492E-86C0-14D091CFCDA8}" presName="rootConnector" presStyleLbl="node3" presStyleIdx="1" presStyleCnt="4"/>
      <dgm:spPr/>
    </dgm:pt>
    <dgm:pt modelId="{16E9F3E4-8656-4211-ABF2-7FBAD7963A93}" type="pres">
      <dgm:prSet presAssocID="{FB7A3AEF-F603-492E-86C0-14D091CFCDA8}" presName="hierChild4" presStyleCnt="0"/>
      <dgm:spPr/>
    </dgm:pt>
    <dgm:pt modelId="{88FD22EE-DF75-4752-B566-1D384EA7866C}" type="pres">
      <dgm:prSet presAssocID="{FB7A3AEF-F603-492E-86C0-14D091CFCDA8}" presName="hierChild5" presStyleCnt="0"/>
      <dgm:spPr/>
    </dgm:pt>
    <dgm:pt modelId="{2A500084-68C5-4740-B6EC-5DB20B83C069}" type="pres">
      <dgm:prSet presAssocID="{BE9DB261-F9F5-4739-B3CA-14D261EB12D4}" presName="hierChild5" presStyleCnt="0"/>
      <dgm:spPr/>
    </dgm:pt>
    <dgm:pt modelId="{F4C9FCCB-822E-4482-A19F-3EFBFDD9179F}" type="pres">
      <dgm:prSet presAssocID="{35057EA6-6FF6-41EA-9252-E1B0ADA766EA}" presName="Name37" presStyleLbl="parChTrans1D2" presStyleIdx="1" presStyleCnt="3"/>
      <dgm:spPr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02557"/>
              </a:lnTo>
              <a:lnTo>
                <a:pt x="1038726" y="702557"/>
              </a:lnTo>
              <a:lnTo>
                <a:pt x="1038726" y="874964"/>
              </a:lnTo>
            </a:path>
          </a:pathLst>
        </a:custGeom>
      </dgm:spPr>
    </dgm:pt>
    <dgm:pt modelId="{0DAF019A-84B8-40E5-A356-FFD621F29C66}" type="pres">
      <dgm:prSet presAssocID="{5B3B9E4A-4ADD-4EF8-817B-3544C18E693B}" presName="hierRoot2" presStyleCnt="0">
        <dgm:presLayoutVars>
          <dgm:hierBranch/>
        </dgm:presLayoutVars>
      </dgm:prSet>
      <dgm:spPr/>
    </dgm:pt>
    <dgm:pt modelId="{49CEE2C5-B7CF-4978-9348-F50F2E0E5AD4}" type="pres">
      <dgm:prSet presAssocID="{5B3B9E4A-4ADD-4EF8-817B-3544C18E693B}" presName="rootComposite" presStyleCnt="0"/>
      <dgm:spPr/>
    </dgm:pt>
    <dgm:pt modelId="{38532FD9-E037-400F-AEBF-CC5F68B77F72}" type="pres">
      <dgm:prSet presAssocID="{5B3B9E4A-4ADD-4EF8-817B-3544C18E693B}" presName="rootText" presStyleLbl="node2" presStyleIdx="1" presStyleCnt="3">
        <dgm:presLayoutVars>
          <dgm:chPref val="3"/>
        </dgm:presLayoutVars>
      </dgm:prSet>
      <dgm:spPr>
        <a:prstGeom prst="rect">
          <a:avLst/>
        </a:prstGeom>
      </dgm:spPr>
    </dgm:pt>
    <dgm:pt modelId="{5D2A8358-A0A9-44B4-9651-85CCD48A7D75}" type="pres">
      <dgm:prSet presAssocID="{5B3B9E4A-4ADD-4EF8-817B-3544C18E693B}" presName="rootConnector" presStyleLbl="node2" presStyleIdx="1" presStyleCnt="3"/>
      <dgm:spPr/>
    </dgm:pt>
    <dgm:pt modelId="{8CB2660A-0C16-4D93-95BE-055EA18D8F24}" type="pres">
      <dgm:prSet presAssocID="{5B3B9E4A-4ADD-4EF8-817B-3544C18E693B}" presName="hierChild4" presStyleCnt="0"/>
      <dgm:spPr/>
    </dgm:pt>
    <dgm:pt modelId="{EE729271-4B46-4696-A809-0F2B5FD3B0A3}" type="pres">
      <dgm:prSet presAssocID="{E6BCD9E4-1248-4D3E-AEA7-609B669DC027}" presName="Name35" presStyleLbl="parChTrans1D3" presStyleIdx="2" presStyleCnt="4"/>
      <dgm:spPr>
        <a:custGeom>
          <a:avLst/>
          <a:gdLst/>
          <a:ahLst/>
          <a:cxnLst/>
          <a:rect l="0" t="0" r="0" b="0"/>
          <a:pathLst>
            <a:path>
              <a:moveTo>
                <a:pt x="993391" y="0"/>
              </a:moveTo>
              <a:lnTo>
                <a:pt x="993391" y="172406"/>
              </a:lnTo>
              <a:lnTo>
                <a:pt x="0" y="172406"/>
              </a:lnTo>
              <a:lnTo>
                <a:pt x="0" y="344813"/>
              </a:lnTo>
            </a:path>
          </a:pathLst>
        </a:custGeom>
      </dgm:spPr>
    </dgm:pt>
    <dgm:pt modelId="{E4F09C2D-F7B1-4697-AB13-0952C1308424}" type="pres">
      <dgm:prSet presAssocID="{CAD2D7E7-3F95-4A32-8C61-336CD7A6869E}" presName="hierRoot2" presStyleCnt="0">
        <dgm:presLayoutVars>
          <dgm:hierBranch val="init"/>
        </dgm:presLayoutVars>
      </dgm:prSet>
      <dgm:spPr/>
    </dgm:pt>
    <dgm:pt modelId="{47958C00-4B1B-478B-80E9-9C2AB927B6BE}" type="pres">
      <dgm:prSet presAssocID="{CAD2D7E7-3F95-4A32-8C61-336CD7A6869E}" presName="rootComposite" presStyleCnt="0"/>
      <dgm:spPr/>
    </dgm:pt>
    <dgm:pt modelId="{A9D1A9E7-9FC2-47FB-9FCC-D6432B4ACF96}" type="pres">
      <dgm:prSet presAssocID="{CAD2D7E7-3F95-4A32-8C61-336CD7A6869E}" presName="rootText" presStyleLbl="node3" presStyleIdx="2" presStyleCnt="4" custScaleX="111028">
        <dgm:presLayoutVars>
          <dgm:chPref val="3"/>
        </dgm:presLayoutVars>
      </dgm:prSet>
      <dgm:spPr>
        <a:prstGeom prst="rect">
          <a:avLst/>
        </a:prstGeom>
      </dgm:spPr>
    </dgm:pt>
    <dgm:pt modelId="{A957F607-AE22-4D8B-AF9D-5E2DDD02E364}" type="pres">
      <dgm:prSet presAssocID="{CAD2D7E7-3F95-4A32-8C61-336CD7A6869E}" presName="rootConnector" presStyleLbl="node3" presStyleIdx="2" presStyleCnt="4"/>
      <dgm:spPr/>
    </dgm:pt>
    <dgm:pt modelId="{8404A21D-9721-4CB3-A2C7-E0C463CB9048}" type="pres">
      <dgm:prSet presAssocID="{CAD2D7E7-3F95-4A32-8C61-336CD7A6869E}" presName="hierChild4" presStyleCnt="0"/>
      <dgm:spPr/>
    </dgm:pt>
    <dgm:pt modelId="{80947902-E3C9-46F2-A897-3CD0A38BF394}" type="pres">
      <dgm:prSet presAssocID="{CAD2D7E7-3F95-4A32-8C61-336CD7A6869E}" presName="hierChild5" presStyleCnt="0"/>
      <dgm:spPr/>
    </dgm:pt>
    <dgm:pt modelId="{29520AA7-6953-4266-9283-7E0379F8A43C}" type="pres">
      <dgm:prSet presAssocID="{808980D0-04CB-4D55-B948-9837C35717AC}" presName="Name35" presStyleLbl="parChTrans1D3" presStyleIdx="3" presStyleCnt="4"/>
      <dgm:spPr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2406"/>
              </a:lnTo>
              <a:lnTo>
                <a:pt x="1083929" y="172406"/>
              </a:lnTo>
              <a:lnTo>
                <a:pt x="1083929" y="344813"/>
              </a:lnTo>
            </a:path>
          </a:pathLst>
        </a:custGeom>
      </dgm:spPr>
    </dgm:pt>
    <dgm:pt modelId="{8BBD94BC-85E0-480E-B571-41CCA1BB6DF3}" type="pres">
      <dgm:prSet presAssocID="{31E47042-CC6A-4957-A7B9-323636CC54BA}" presName="hierRoot2" presStyleCnt="0">
        <dgm:presLayoutVars>
          <dgm:hierBranch val="init"/>
        </dgm:presLayoutVars>
      </dgm:prSet>
      <dgm:spPr/>
    </dgm:pt>
    <dgm:pt modelId="{6A53F971-AE25-43C9-ABFF-C6B047C5C701}" type="pres">
      <dgm:prSet presAssocID="{31E47042-CC6A-4957-A7B9-323636CC54BA}" presName="rootComposite" presStyleCnt="0"/>
      <dgm:spPr/>
    </dgm:pt>
    <dgm:pt modelId="{115A0B3B-FB82-4DE9-A50A-3AEA9B5EC6AE}" type="pres">
      <dgm:prSet presAssocID="{31E47042-CC6A-4957-A7B9-323636CC54BA}" presName="rootText" presStyleLbl="node3" presStyleIdx="3" presStyleCnt="4">
        <dgm:presLayoutVars>
          <dgm:chPref val="3"/>
        </dgm:presLayoutVars>
      </dgm:prSet>
      <dgm:spPr>
        <a:prstGeom prst="rect">
          <a:avLst/>
        </a:prstGeom>
      </dgm:spPr>
    </dgm:pt>
    <dgm:pt modelId="{51B11436-B6F4-489A-B9B8-FE14810DAF91}" type="pres">
      <dgm:prSet presAssocID="{31E47042-CC6A-4957-A7B9-323636CC54BA}" presName="rootConnector" presStyleLbl="node3" presStyleIdx="3" presStyleCnt="4"/>
      <dgm:spPr/>
    </dgm:pt>
    <dgm:pt modelId="{0EBD1E19-4AFF-4D83-BE51-33878BBF96E8}" type="pres">
      <dgm:prSet presAssocID="{31E47042-CC6A-4957-A7B9-323636CC54BA}" presName="hierChild4" presStyleCnt="0"/>
      <dgm:spPr/>
    </dgm:pt>
    <dgm:pt modelId="{F4653B48-88FC-4725-9129-8BAF9D3C2E17}" type="pres">
      <dgm:prSet presAssocID="{31E47042-CC6A-4957-A7B9-323636CC54BA}" presName="hierChild5" presStyleCnt="0"/>
      <dgm:spPr/>
    </dgm:pt>
    <dgm:pt modelId="{9FA7C971-D69D-41B5-A16F-CA4491411097}" type="pres">
      <dgm:prSet presAssocID="{5B3B9E4A-4ADD-4EF8-817B-3544C18E693B}" presName="hierChild5" presStyleCnt="0"/>
      <dgm:spPr/>
    </dgm:pt>
    <dgm:pt modelId="{EA0D8D22-15EE-4B9A-AAEA-B38DA8830BEB}" type="pres">
      <dgm:prSet presAssocID="{B47D63C7-919E-4A3E-86F8-24B4369D606B}" presName="Name37" presStyleLbl="parChTrans1D2" presStyleIdx="2" presStyleCnt="3"/>
      <dgm:spPr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02557"/>
              </a:lnTo>
              <a:lnTo>
                <a:pt x="3025508" y="702557"/>
              </a:lnTo>
              <a:lnTo>
                <a:pt x="3025508" y="874964"/>
              </a:lnTo>
            </a:path>
          </a:pathLst>
        </a:custGeom>
      </dgm:spPr>
    </dgm:pt>
    <dgm:pt modelId="{F85B21AB-9A88-4FE9-A90C-6FCC58DDCE2C}" type="pres">
      <dgm:prSet presAssocID="{02F4C439-1058-46F6-B35A-9FA81B05CE7C}" presName="hierRoot2" presStyleCnt="0">
        <dgm:presLayoutVars>
          <dgm:hierBranch/>
        </dgm:presLayoutVars>
      </dgm:prSet>
      <dgm:spPr/>
    </dgm:pt>
    <dgm:pt modelId="{B84098D2-9A3E-4391-94C2-37F6FA33778D}" type="pres">
      <dgm:prSet presAssocID="{02F4C439-1058-46F6-B35A-9FA81B05CE7C}" presName="rootComposite" presStyleCnt="0"/>
      <dgm:spPr/>
    </dgm:pt>
    <dgm:pt modelId="{2260ADE6-7094-4D57-A77E-1A92799934D5}" type="pres">
      <dgm:prSet presAssocID="{02F4C439-1058-46F6-B35A-9FA81B05CE7C}" presName="rootText" presStyleLbl="node2" presStyleIdx="2" presStyleCnt="3">
        <dgm:presLayoutVars>
          <dgm:chPref val="3"/>
        </dgm:presLayoutVars>
      </dgm:prSet>
      <dgm:spPr>
        <a:prstGeom prst="rect">
          <a:avLst/>
        </a:prstGeom>
      </dgm:spPr>
    </dgm:pt>
    <dgm:pt modelId="{B07CCF0D-8F90-4C32-B6B7-35347791929E}" type="pres">
      <dgm:prSet presAssocID="{02F4C439-1058-46F6-B35A-9FA81B05CE7C}" presName="rootConnector" presStyleLbl="node2" presStyleIdx="2" presStyleCnt="3"/>
      <dgm:spPr/>
    </dgm:pt>
    <dgm:pt modelId="{E81D0133-E32F-4FBA-A1F0-B3F5EAEFC188}" type="pres">
      <dgm:prSet presAssocID="{02F4C439-1058-46F6-B35A-9FA81B05CE7C}" presName="hierChild4" presStyleCnt="0"/>
      <dgm:spPr/>
    </dgm:pt>
    <dgm:pt modelId="{349D9D6B-F613-4B99-A7A5-1C5DAFE693AC}" type="pres">
      <dgm:prSet presAssocID="{02F4C439-1058-46F6-B35A-9FA81B05CE7C}" presName="hierChild5" presStyleCnt="0"/>
      <dgm:spPr/>
    </dgm:pt>
    <dgm:pt modelId="{07A247BE-8BCE-47E2-B9B9-2B9367E236EC}" type="pres">
      <dgm:prSet presAssocID="{89DC8449-27BA-4162-A3B8-EFA47ACBDC78}" presName="hierChild3" presStyleCnt="0"/>
      <dgm:spPr/>
    </dgm:pt>
  </dgm:ptLst>
  <dgm:cxnLst>
    <dgm:cxn modelId="{0F48FE12-08AC-4ACB-B1FE-ADB162DC9CFA}" type="presOf" srcId="{89DC8449-27BA-4162-A3B8-EFA47ACBDC78}" destId="{2373D453-B844-4865-8DB6-FEE5F4A1F729}" srcOrd="1" destOrd="0" presId="urn:microsoft.com/office/officeart/2005/8/layout/orgChart1"/>
    <dgm:cxn modelId="{0DA58A1A-8DC3-478E-8420-214D803319C2}" type="presOf" srcId="{31E47042-CC6A-4957-A7B9-323636CC54BA}" destId="{115A0B3B-FB82-4DE9-A50A-3AEA9B5EC6AE}" srcOrd="0" destOrd="0" presId="urn:microsoft.com/office/officeart/2005/8/layout/orgChart1"/>
    <dgm:cxn modelId="{18FEDD2D-CBF3-49D2-97D4-60602D7D6043}" srcId="{14170ED1-48EB-43F5-9711-50852F46E130}" destId="{89DC8449-27BA-4162-A3B8-EFA47ACBDC78}" srcOrd="0" destOrd="0" parTransId="{9F79A2D7-9C18-46D8-9964-F69849F67D04}" sibTransId="{5C28975A-B689-4D12-98AD-1C84699E4D8E}"/>
    <dgm:cxn modelId="{D64F8D37-9DA5-47D8-8DD1-78828AEC7A22}" type="presOf" srcId="{808980D0-04CB-4D55-B948-9837C35717AC}" destId="{29520AA7-6953-4266-9283-7E0379F8A43C}" srcOrd="0" destOrd="0" presId="urn:microsoft.com/office/officeart/2005/8/layout/orgChart1"/>
    <dgm:cxn modelId="{C46D695C-DFFE-40A0-9B6C-58D4B57DB644}" type="presOf" srcId="{5260E45C-BAD0-4ED7-BF34-51818C17DFDA}" destId="{0AFCCC70-3A01-4774-A083-11ABEC115FFD}" srcOrd="0" destOrd="0" presId="urn:microsoft.com/office/officeart/2005/8/layout/orgChart1"/>
    <dgm:cxn modelId="{C5449C5E-1B17-4C2C-B12F-99F46920E07C}" srcId="{BE9DB261-F9F5-4739-B3CA-14D261EB12D4}" destId="{8B4342C5-8917-4E9B-8239-04C51352DF4B}" srcOrd="0" destOrd="0" parTransId="{644E6BC1-D1FB-42A9-8EE8-E00B43C2188B}" sibTransId="{01387590-48BD-496E-A083-F215B31DDE56}"/>
    <dgm:cxn modelId="{46712B67-EC0A-438B-A14A-437892C2A4A7}" type="presOf" srcId="{984204EE-B376-4E20-A1E5-B22411EA2216}" destId="{85EDBCE6-B13E-4B96-96BD-C6A727A98F3C}" srcOrd="0" destOrd="0" presId="urn:microsoft.com/office/officeart/2005/8/layout/orgChart1"/>
    <dgm:cxn modelId="{60A5B767-C901-40B5-BADB-29BBDDD01F3B}" srcId="{89DC8449-27BA-4162-A3B8-EFA47ACBDC78}" destId="{5B3B9E4A-4ADD-4EF8-817B-3544C18E693B}" srcOrd="1" destOrd="0" parTransId="{35057EA6-6FF6-41EA-9252-E1B0ADA766EA}" sibTransId="{DD0F5910-8C22-45F3-9347-78A392D4F93E}"/>
    <dgm:cxn modelId="{D94F4F68-7535-4947-8DC1-AA6D0672EAD7}" type="presOf" srcId="{31E47042-CC6A-4957-A7B9-323636CC54BA}" destId="{51B11436-B6F4-489A-B9B8-FE14810DAF91}" srcOrd="1" destOrd="0" presId="urn:microsoft.com/office/officeart/2005/8/layout/orgChart1"/>
    <dgm:cxn modelId="{228D6F48-AA38-470F-A65F-A257851D9F14}" type="presOf" srcId="{644E6BC1-D1FB-42A9-8EE8-E00B43C2188B}" destId="{937A73D2-BB8B-46B9-B18A-6D925A192AD4}" srcOrd="0" destOrd="0" presId="urn:microsoft.com/office/officeart/2005/8/layout/orgChart1"/>
    <dgm:cxn modelId="{86A3C048-62FA-49C0-A924-5A389C969BCB}" type="presOf" srcId="{35057EA6-6FF6-41EA-9252-E1B0ADA766EA}" destId="{F4C9FCCB-822E-4482-A19F-3EFBFDD9179F}" srcOrd="0" destOrd="0" presId="urn:microsoft.com/office/officeart/2005/8/layout/orgChart1"/>
    <dgm:cxn modelId="{37FBA24A-3FB9-49E1-B6F3-24B67A17BFDB}" type="presOf" srcId="{02F4C439-1058-46F6-B35A-9FA81B05CE7C}" destId="{2260ADE6-7094-4D57-A77E-1A92799934D5}" srcOrd="0" destOrd="0" presId="urn:microsoft.com/office/officeart/2005/8/layout/orgChart1"/>
    <dgm:cxn modelId="{A0AA124E-7277-48AC-9395-DCC64E043D67}" srcId="{5B3B9E4A-4ADD-4EF8-817B-3544C18E693B}" destId="{31E47042-CC6A-4957-A7B9-323636CC54BA}" srcOrd="1" destOrd="0" parTransId="{808980D0-04CB-4D55-B948-9837C35717AC}" sibTransId="{8B50E204-4730-4A5C-85BD-9D4E6CD56788}"/>
    <dgm:cxn modelId="{2613BC52-B851-4B57-AB95-0E9A6BD7B5CC}" type="presOf" srcId="{BE9DB261-F9F5-4739-B3CA-14D261EB12D4}" destId="{16E7FCA0-EC3F-4BE9-93FD-E723E06CC6DC}" srcOrd="1" destOrd="0" presId="urn:microsoft.com/office/officeart/2005/8/layout/orgChart1"/>
    <dgm:cxn modelId="{9F8B897F-D104-48FB-A8D2-48AE3DB79005}" srcId="{89DC8449-27BA-4162-A3B8-EFA47ACBDC78}" destId="{02F4C439-1058-46F6-B35A-9FA81B05CE7C}" srcOrd="2" destOrd="0" parTransId="{B47D63C7-919E-4A3E-86F8-24B4369D606B}" sibTransId="{5DAA3C1E-EA75-4604-965F-6B0E0F3DECD3}"/>
    <dgm:cxn modelId="{79AE9682-4A66-4531-B928-09C07D4CD25F}" type="presOf" srcId="{8B4342C5-8917-4E9B-8239-04C51352DF4B}" destId="{3A8A2680-4B6E-419C-865F-CA42759FDA32}" srcOrd="1" destOrd="0" presId="urn:microsoft.com/office/officeart/2005/8/layout/orgChart1"/>
    <dgm:cxn modelId="{00342B88-37E9-4279-83FC-61BDC0770AA6}" type="presOf" srcId="{B47D63C7-919E-4A3E-86F8-24B4369D606B}" destId="{EA0D8D22-15EE-4B9A-AAEA-B38DA8830BEB}" srcOrd="0" destOrd="0" presId="urn:microsoft.com/office/officeart/2005/8/layout/orgChart1"/>
    <dgm:cxn modelId="{0512678A-15AC-4E25-B6A3-00CF4A8AE8CC}" type="presOf" srcId="{89DC8449-27BA-4162-A3B8-EFA47ACBDC78}" destId="{F24CAB6D-F8AE-435D-86AC-BEBA3CA66D87}" srcOrd="0" destOrd="0" presId="urn:microsoft.com/office/officeart/2005/8/layout/orgChart1"/>
    <dgm:cxn modelId="{B264C88E-2F91-478B-AFEA-CD5032C23020}" type="presOf" srcId="{02F4C439-1058-46F6-B35A-9FA81B05CE7C}" destId="{B07CCF0D-8F90-4C32-B6B7-35347791929E}" srcOrd="1" destOrd="0" presId="urn:microsoft.com/office/officeart/2005/8/layout/orgChart1"/>
    <dgm:cxn modelId="{4FAAF68E-DD8E-4EE5-B7FC-BFDC8937D571}" srcId="{89DC8449-27BA-4162-A3B8-EFA47ACBDC78}" destId="{BE9DB261-F9F5-4739-B3CA-14D261EB12D4}" srcOrd="0" destOrd="0" parTransId="{5260E45C-BAD0-4ED7-BF34-51818C17DFDA}" sibTransId="{9C7953C4-0673-4EFF-9663-57319CCDDA3C}"/>
    <dgm:cxn modelId="{D5134B98-1CAF-415B-9B56-B6A225386DEA}" srcId="{BE9DB261-F9F5-4739-B3CA-14D261EB12D4}" destId="{FB7A3AEF-F603-492E-86C0-14D091CFCDA8}" srcOrd="1" destOrd="0" parTransId="{984204EE-B376-4E20-A1E5-B22411EA2216}" sibTransId="{7ED700CC-6159-4EF8-960C-B30908CDEC4D}"/>
    <dgm:cxn modelId="{27D92F9B-CFDC-4FA5-94FB-F22396133D60}" type="presOf" srcId="{CAD2D7E7-3F95-4A32-8C61-336CD7A6869E}" destId="{A9D1A9E7-9FC2-47FB-9FCC-D6432B4ACF96}" srcOrd="0" destOrd="0" presId="urn:microsoft.com/office/officeart/2005/8/layout/orgChart1"/>
    <dgm:cxn modelId="{44B63B9F-68D4-430B-9EDC-BE833AE987C1}" type="presOf" srcId="{E6BCD9E4-1248-4D3E-AEA7-609B669DC027}" destId="{EE729271-4B46-4696-A809-0F2B5FD3B0A3}" srcOrd="0" destOrd="0" presId="urn:microsoft.com/office/officeart/2005/8/layout/orgChart1"/>
    <dgm:cxn modelId="{968D63BD-E3B0-44C3-A69B-5AF2EF06946F}" type="presOf" srcId="{CAD2D7E7-3F95-4A32-8C61-336CD7A6869E}" destId="{A957F607-AE22-4D8B-AF9D-5E2DDD02E364}" srcOrd="1" destOrd="0" presId="urn:microsoft.com/office/officeart/2005/8/layout/orgChart1"/>
    <dgm:cxn modelId="{780D1ACC-A9ED-40A9-85A6-BD3E7DF4B573}" type="presOf" srcId="{FB7A3AEF-F603-492E-86C0-14D091CFCDA8}" destId="{F9B777F6-6979-46E7-98D7-F59760E6C9F4}" srcOrd="1" destOrd="0" presId="urn:microsoft.com/office/officeart/2005/8/layout/orgChart1"/>
    <dgm:cxn modelId="{FBF681CF-7B76-4F07-9090-DBD575675A15}" type="presOf" srcId="{FB7A3AEF-F603-492E-86C0-14D091CFCDA8}" destId="{62D184A6-6048-4870-A274-A78A9035ACF1}" srcOrd="0" destOrd="0" presId="urn:microsoft.com/office/officeart/2005/8/layout/orgChart1"/>
    <dgm:cxn modelId="{671ED3CF-E69B-4021-9A51-1891C7B98935}" type="presOf" srcId="{5B3B9E4A-4ADD-4EF8-817B-3544C18E693B}" destId="{5D2A8358-A0A9-44B4-9651-85CCD48A7D75}" srcOrd="1" destOrd="0" presId="urn:microsoft.com/office/officeart/2005/8/layout/orgChart1"/>
    <dgm:cxn modelId="{3D4DB0D8-E242-4C46-A488-2ED49AEA2ADF}" type="presOf" srcId="{8B4342C5-8917-4E9B-8239-04C51352DF4B}" destId="{F5FCBBE9-E398-4A12-888C-104962D22C44}" srcOrd="0" destOrd="0" presId="urn:microsoft.com/office/officeart/2005/8/layout/orgChart1"/>
    <dgm:cxn modelId="{45BA16E0-F22B-450F-97AF-E7D155781733}" type="presOf" srcId="{BE9DB261-F9F5-4739-B3CA-14D261EB12D4}" destId="{524B3316-649C-44AC-BE2D-B36F5F2EF51F}" srcOrd="0" destOrd="0" presId="urn:microsoft.com/office/officeart/2005/8/layout/orgChart1"/>
    <dgm:cxn modelId="{D0F077F3-C834-4E56-BD78-3B822254FB17}" type="presOf" srcId="{14170ED1-48EB-43F5-9711-50852F46E130}" destId="{657989DD-11EE-41BC-BF09-0C333DD317CA}" srcOrd="0" destOrd="0" presId="urn:microsoft.com/office/officeart/2005/8/layout/orgChart1"/>
    <dgm:cxn modelId="{2CA0B9F4-12BB-4A64-8421-09AB1CA724A3}" srcId="{5B3B9E4A-4ADD-4EF8-817B-3544C18E693B}" destId="{CAD2D7E7-3F95-4A32-8C61-336CD7A6869E}" srcOrd="0" destOrd="0" parTransId="{E6BCD9E4-1248-4D3E-AEA7-609B669DC027}" sibTransId="{11EB05D5-82A2-4B54-A969-C5C2D5C86B2A}"/>
    <dgm:cxn modelId="{F17535FF-E3AC-42C9-B72D-9492F9511997}" type="presOf" srcId="{5B3B9E4A-4ADD-4EF8-817B-3544C18E693B}" destId="{38532FD9-E037-400F-AEBF-CC5F68B77F72}" srcOrd="0" destOrd="0" presId="urn:microsoft.com/office/officeart/2005/8/layout/orgChart1"/>
    <dgm:cxn modelId="{2B033E68-6D53-47E6-955C-AA72279FC698}" type="presParOf" srcId="{657989DD-11EE-41BC-BF09-0C333DD317CA}" destId="{6E246E67-D8A9-46F3-A6ED-359F87E0E1D6}" srcOrd="0" destOrd="0" presId="urn:microsoft.com/office/officeart/2005/8/layout/orgChart1"/>
    <dgm:cxn modelId="{B3D230E3-47FB-4CD7-9979-58B5A74A0FAA}" type="presParOf" srcId="{6E246E67-D8A9-46F3-A6ED-359F87E0E1D6}" destId="{87BE2CC2-875E-4E54-B09C-B025AE64CA0E}" srcOrd="0" destOrd="0" presId="urn:microsoft.com/office/officeart/2005/8/layout/orgChart1"/>
    <dgm:cxn modelId="{7E5F103B-2697-4D6D-9772-7792A34C419F}" type="presParOf" srcId="{87BE2CC2-875E-4E54-B09C-B025AE64CA0E}" destId="{F24CAB6D-F8AE-435D-86AC-BEBA3CA66D87}" srcOrd="0" destOrd="0" presId="urn:microsoft.com/office/officeart/2005/8/layout/orgChart1"/>
    <dgm:cxn modelId="{6C8025B4-F275-4D11-A1D3-6654009CE845}" type="presParOf" srcId="{87BE2CC2-875E-4E54-B09C-B025AE64CA0E}" destId="{2373D453-B844-4865-8DB6-FEE5F4A1F729}" srcOrd="1" destOrd="0" presId="urn:microsoft.com/office/officeart/2005/8/layout/orgChart1"/>
    <dgm:cxn modelId="{B7EB404F-E2D9-48D0-9F85-B5E5FE086CFD}" type="presParOf" srcId="{6E246E67-D8A9-46F3-A6ED-359F87E0E1D6}" destId="{77B07DD9-AAA8-4025-B158-2ED64A60A9D9}" srcOrd="1" destOrd="0" presId="urn:microsoft.com/office/officeart/2005/8/layout/orgChart1"/>
    <dgm:cxn modelId="{8BBBE485-5A03-477E-B6BE-7F5ADA8ACC8B}" type="presParOf" srcId="{77B07DD9-AAA8-4025-B158-2ED64A60A9D9}" destId="{0AFCCC70-3A01-4774-A083-11ABEC115FFD}" srcOrd="0" destOrd="0" presId="urn:microsoft.com/office/officeart/2005/8/layout/orgChart1"/>
    <dgm:cxn modelId="{37254DCB-D72E-4EB7-9DD8-71797CECB734}" type="presParOf" srcId="{77B07DD9-AAA8-4025-B158-2ED64A60A9D9}" destId="{DEA70703-A0E3-4C7E-9CB8-68DB1D0C4626}" srcOrd="1" destOrd="0" presId="urn:microsoft.com/office/officeart/2005/8/layout/orgChart1"/>
    <dgm:cxn modelId="{E0F9148A-5097-4100-8DCA-9276B3F268D9}" type="presParOf" srcId="{DEA70703-A0E3-4C7E-9CB8-68DB1D0C4626}" destId="{B5927268-0075-4191-8149-0F04BD3F16A4}" srcOrd="0" destOrd="0" presId="urn:microsoft.com/office/officeart/2005/8/layout/orgChart1"/>
    <dgm:cxn modelId="{FA0C9AD3-573E-4E3D-B9C5-4F535965103A}" type="presParOf" srcId="{B5927268-0075-4191-8149-0F04BD3F16A4}" destId="{524B3316-649C-44AC-BE2D-B36F5F2EF51F}" srcOrd="0" destOrd="0" presId="urn:microsoft.com/office/officeart/2005/8/layout/orgChart1"/>
    <dgm:cxn modelId="{9AB41332-7953-4212-AD71-5FB6DE5F6DDC}" type="presParOf" srcId="{B5927268-0075-4191-8149-0F04BD3F16A4}" destId="{16E7FCA0-EC3F-4BE9-93FD-E723E06CC6DC}" srcOrd="1" destOrd="0" presId="urn:microsoft.com/office/officeart/2005/8/layout/orgChart1"/>
    <dgm:cxn modelId="{007A0448-94FF-48B2-9592-BA4C5219EDF8}" type="presParOf" srcId="{DEA70703-A0E3-4C7E-9CB8-68DB1D0C4626}" destId="{DC70EBDF-8750-4962-A8A4-EED3DB414D70}" srcOrd="1" destOrd="0" presId="urn:microsoft.com/office/officeart/2005/8/layout/orgChart1"/>
    <dgm:cxn modelId="{5F1FD73B-902E-44F9-ABA8-02047465C33F}" type="presParOf" srcId="{DC70EBDF-8750-4962-A8A4-EED3DB414D70}" destId="{937A73D2-BB8B-46B9-B18A-6D925A192AD4}" srcOrd="0" destOrd="0" presId="urn:microsoft.com/office/officeart/2005/8/layout/orgChart1"/>
    <dgm:cxn modelId="{D1213C83-3369-425B-9E08-5A0901CCC49A}" type="presParOf" srcId="{DC70EBDF-8750-4962-A8A4-EED3DB414D70}" destId="{A64AA922-64E1-4550-B3CF-29E08A10DFE2}" srcOrd="1" destOrd="0" presId="urn:microsoft.com/office/officeart/2005/8/layout/orgChart1"/>
    <dgm:cxn modelId="{C13BEDCD-F64E-4FBB-9F99-D03246064C42}" type="presParOf" srcId="{A64AA922-64E1-4550-B3CF-29E08A10DFE2}" destId="{2CE8EB75-661F-4F1B-B1B3-EB64BD80D022}" srcOrd="0" destOrd="0" presId="urn:microsoft.com/office/officeart/2005/8/layout/orgChart1"/>
    <dgm:cxn modelId="{56FCDDB4-5259-4AD1-B45F-A640487EBA7B}" type="presParOf" srcId="{2CE8EB75-661F-4F1B-B1B3-EB64BD80D022}" destId="{F5FCBBE9-E398-4A12-888C-104962D22C44}" srcOrd="0" destOrd="0" presId="urn:microsoft.com/office/officeart/2005/8/layout/orgChart1"/>
    <dgm:cxn modelId="{A58D1037-BC21-4EDA-ABCC-9EFC7A0646F7}" type="presParOf" srcId="{2CE8EB75-661F-4F1B-B1B3-EB64BD80D022}" destId="{3A8A2680-4B6E-419C-865F-CA42759FDA32}" srcOrd="1" destOrd="0" presId="urn:microsoft.com/office/officeart/2005/8/layout/orgChart1"/>
    <dgm:cxn modelId="{7A7D730E-3363-4435-A88A-5F47BC525813}" type="presParOf" srcId="{A64AA922-64E1-4550-B3CF-29E08A10DFE2}" destId="{EC07FF38-72EE-4398-904A-8D6DC69B04D2}" srcOrd="1" destOrd="0" presId="urn:microsoft.com/office/officeart/2005/8/layout/orgChart1"/>
    <dgm:cxn modelId="{E4BEFB19-9EEE-4B28-B6C8-CB5ED4AC3266}" type="presParOf" srcId="{A64AA922-64E1-4550-B3CF-29E08A10DFE2}" destId="{1F33565E-6155-4378-AA24-2F675DA32641}" srcOrd="2" destOrd="0" presId="urn:microsoft.com/office/officeart/2005/8/layout/orgChart1"/>
    <dgm:cxn modelId="{B345C7F9-883A-4181-A1F3-44DFB8AF3886}" type="presParOf" srcId="{DC70EBDF-8750-4962-A8A4-EED3DB414D70}" destId="{85EDBCE6-B13E-4B96-96BD-C6A727A98F3C}" srcOrd="2" destOrd="0" presId="urn:microsoft.com/office/officeart/2005/8/layout/orgChart1"/>
    <dgm:cxn modelId="{9CB1C59D-4FDB-4080-9553-972AF015DB10}" type="presParOf" srcId="{DC70EBDF-8750-4962-A8A4-EED3DB414D70}" destId="{C08CBCC7-80D6-4FBC-9D76-B1308F27399B}" srcOrd="3" destOrd="0" presId="urn:microsoft.com/office/officeart/2005/8/layout/orgChart1"/>
    <dgm:cxn modelId="{26F5AB27-00FE-43F7-8562-8FD0C4F31158}" type="presParOf" srcId="{C08CBCC7-80D6-4FBC-9D76-B1308F27399B}" destId="{1E8683B5-47E9-4178-9B90-6ED7030350E2}" srcOrd="0" destOrd="0" presId="urn:microsoft.com/office/officeart/2005/8/layout/orgChart1"/>
    <dgm:cxn modelId="{C56E89E2-8621-47E2-AC7F-E2A577A88E66}" type="presParOf" srcId="{1E8683B5-47E9-4178-9B90-6ED7030350E2}" destId="{62D184A6-6048-4870-A274-A78A9035ACF1}" srcOrd="0" destOrd="0" presId="urn:microsoft.com/office/officeart/2005/8/layout/orgChart1"/>
    <dgm:cxn modelId="{C221D803-848C-450C-A733-DFF646AA244E}" type="presParOf" srcId="{1E8683B5-47E9-4178-9B90-6ED7030350E2}" destId="{F9B777F6-6979-46E7-98D7-F59760E6C9F4}" srcOrd="1" destOrd="0" presId="urn:microsoft.com/office/officeart/2005/8/layout/orgChart1"/>
    <dgm:cxn modelId="{6ACA61C1-53D6-48B3-9C9A-2D4A3CFA9FDA}" type="presParOf" srcId="{C08CBCC7-80D6-4FBC-9D76-B1308F27399B}" destId="{16E9F3E4-8656-4211-ABF2-7FBAD7963A93}" srcOrd="1" destOrd="0" presId="urn:microsoft.com/office/officeart/2005/8/layout/orgChart1"/>
    <dgm:cxn modelId="{BB6F1D7E-7CD1-47CD-9E27-89CBE0264545}" type="presParOf" srcId="{C08CBCC7-80D6-4FBC-9D76-B1308F27399B}" destId="{88FD22EE-DF75-4752-B566-1D384EA7866C}" srcOrd="2" destOrd="0" presId="urn:microsoft.com/office/officeart/2005/8/layout/orgChart1"/>
    <dgm:cxn modelId="{9CD2799E-260E-4202-9C61-4A15E5FC4346}" type="presParOf" srcId="{DEA70703-A0E3-4C7E-9CB8-68DB1D0C4626}" destId="{2A500084-68C5-4740-B6EC-5DB20B83C069}" srcOrd="2" destOrd="0" presId="urn:microsoft.com/office/officeart/2005/8/layout/orgChart1"/>
    <dgm:cxn modelId="{5660BEB9-974D-4F9E-B7BD-5C006E7E1B55}" type="presParOf" srcId="{77B07DD9-AAA8-4025-B158-2ED64A60A9D9}" destId="{F4C9FCCB-822E-4482-A19F-3EFBFDD9179F}" srcOrd="2" destOrd="0" presId="urn:microsoft.com/office/officeart/2005/8/layout/orgChart1"/>
    <dgm:cxn modelId="{32FD2F00-ED22-4611-9528-1663EB7C76E4}" type="presParOf" srcId="{77B07DD9-AAA8-4025-B158-2ED64A60A9D9}" destId="{0DAF019A-84B8-40E5-A356-FFD621F29C66}" srcOrd="3" destOrd="0" presId="urn:microsoft.com/office/officeart/2005/8/layout/orgChart1"/>
    <dgm:cxn modelId="{79E8C370-1D6C-4E4F-A789-D7904B46FF9D}" type="presParOf" srcId="{0DAF019A-84B8-40E5-A356-FFD621F29C66}" destId="{49CEE2C5-B7CF-4978-9348-F50F2E0E5AD4}" srcOrd="0" destOrd="0" presId="urn:microsoft.com/office/officeart/2005/8/layout/orgChart1"/>
    <dgm:cxn modelId="{0745042E-ED5D-4463-8E40-02CF30CE7532}" type="presParOf" srcId="{49CEE2C5-B7CF-4978-9348-F50F2E0E5AD4}" destId="{38532FD9-E037-400F-AEBF-CC5F68B77F72}" srcOrd="0" destOrd="0" presId="urn:microsoft.com/office/officeart/2005/8/layout/orgChart1"/>
    <dgm:cxn modelId="{C13E4CC9-2159-4A60-9AC2-1323CDA403F5}" type="presParOf" srcId="{49CEE2C5-B7CF-4978-9348-F50F2E0E5AD4}" destId="{5D2A8358-A0A9-44B4-9651-85CCD48A7D75}" srcOrd="1" destOrd="0" presId="urn:microsoft.com/office/officeart/2005/8/layout/orgChart1"/>
    <dgm:cxn modelId="{B8F1ABF5-D74E-4540-B01F-CA69711FCCF9}" type="presParOf" srcId="{0DAF019A-84B8-40E5-A356-FFD621F29C66}" destId="{8CB2660A-0C16-4D93-95BE-055EA18D8F24}" srcOrd="1" destOrd="0" presId="urn:microsoft.com/office/officeart/2005/8/layout/orgChart1"/>
    <dgm:cxn modelId="{D98D5CBC-8FC3-4FA6-80B1-CF8E1C36AC9E}" type="presParOf" srcId="{8CB2660A-0C16-4D93-95BE-055EA18D8F24}" destId="{EE729271-4B46-4696-A809-0F2B5FD3B0A3}" srcOrd="0" destOrd="0" presId="urn:microsoft.com/office/officeart/2005/8/layout/orgChart1"/>
    <dgm:cxn modelId="{65C4257E-D3D3-4CEB-B0A3-21A21134A72E}" type="presParOf" srcId="{8CB2660A-0C16-4D93-95BE-055EA18D8F24}" destId="{E4F09C2D-F7B1-4697-AB13-0952C1308424}" srcOrd="1" destOrd="0" presId="urn:microsoft.com/office/officeart/2005/8/layout/orgChart1"/>
    <dgm:cxn modelId="{479880FF-6141-420C-A607-CE9FCB69B433}" type="presParOf" srcId="{E4F09C2D-F7B1-4697-AB13-0952C1308424}" destId="{47958C00-4B1B-478B-80E9-9C2AB927B6BE}" srcOrd="0" destOrd="0" presId="urn:microsoft.com/office/officeart/2005/8/layout/orgChart1"/>
    <dgm:cxn modelId="{7DE623FC-50D7-48C3-A474-CD2CDD02337A}" type="presParOf" srcId="{47958C00-4B1B-478B-80E9-9C2AB927B6BE}" destId="{A9D1A9E7-9FC2-47FB-9FCC-D6432B4ACF96}" srcOrd="0" destOrd="0" presId="urn:microsoft.com/office/officeart/2005/8/layout/orgChart1"/>
    <dgm:cxn modelId="{ECF0D36C-D907-4CE8-B100-B94104ABCE20}" type="presParOf" srcId="{47958C00-4B1B-478B-80E9-9C2AB927B6BE}" destId="{A957F607-AE22-4D8B-AF9D-5E2DDD02E364}" srcOrd="1" destOrd="0" presId="urn:microsoft.com/office/officeart/2005/8/layout/orgChart1"/>
    <dgm:cxn modelId="{838AE6AC-0E6E-4265-8E1B-688F0EE93E6D}" type="presParOf" srcId="{E4F09C2D-F7B1-4697-AB13-0952C1308424}" destId="{8404A21D-9721-4CB3-A2C7-E0C463CB9048}" srcOrd="1" destOrd="0" presId="urn:microsoft.com/office/officeart/2005/8/layout/orgChart1"/>
    <dgm:cxn modelId="{2582244D-A1F4-4D2E-AFDF-69FA95F1334E}" type="presParOf" srcId="{E4F09C2D-F7B1-4697-AB13-0952C1308424}" destId="{80947902-E3C9-46F2-A897-3CD0A38BF394}" srcOrd="2" destOrd="0" presId="urn:microsoft.com/office/officeart/2005/8/layout/orgChart1"/>
    <dgm:cxn modelId="{177553FF-B51C-4229-930A-84F2B105C3D8}" type="presParOf" srcId="{8CB2660A-0C16-4D93-95BE-055EA18D8F24}" destId="{29520AA7-6953-4266-9283-7E0379F8A43C}" srcOrd="2" destOrd="0" presId="urn:microsoft.com/office/officeart/2005/8/layout/orgChart1"/>
    <dgm:cxn modelId="{5FD40995-DDB3-4A4F-9C9C-09FB34C59DD4}" type="presParOf" srcId="{8CB2660A-0C16-4D93-95BE-055EA18D8F24}" destId="{8BBD94BC-85E0-480E-B571-41CCA1BB6DF3}" srcOrd="3" destOrd="0" presId="urn:microsoft.com/office/officeart/2005/8/layout/orgChart1"/>
    <dgm:cxn modelId="{BAB78692-D2F6-46FF-A91F-64F81EFC94A1}" type="presParOf" srcId="{8BBD94BC-85E0-480E-B571-41CCA1BB6DF3}" destId="{6A53F971-AE25-43C9-ABFF-C6B047C5C701}" srcOrd="0" destOrd="0" presId="urn:microsoft.com/office/officeart/2005/8/layout/orgChart1"/>
    <dgm:cxn modelId="{EFA06E2A-724E-4A4E-BC40-F341285D6489}" type="presParOf" srcId="{6A53F971-AE25-43C9-ABFF-C6B047C5C701}" destId="{115A0B3B-FB82-4DE9-A50A-3AEA9B5EC6AE}" srcOrd="0" destOrd="0" presId="urn:microsoft.com/office/officeart/2005/8/layout/orgChart1"/>
    <dgm:cxn modelId="{CF0CE77B-EEBF-4802-822E-7DF7C27807D6}" type="presParOf" srcId="{6A53F971-AE25-43C9-ABFF-C6B047C5C701}" destId="{51B11436-B6F4-489A-B9B8-FE14810DAF91}" srcOrd="1" destOrd="0" presId="urn:microsoft.com/office/officeart/2005/8/layout/orgChart1"/>
    <dgm:cxn modelId="{8AD9C2AE-98C2-4D1F-8B8B-A88C3F13D2A7}" type="presParOf" srcId="{8BBD94BC-85E0-480E-B571-41CCA1BB6DF3}" destId="{0EBD1E19-4AFF-4D83-BE51-33878BBF96E8}" srcOrd="1" destOrd="0" presId="urn:microsoft.com/office/officeart/2005/8/layout/orgChart1"/>
    <dgm:cxn modelId="{CFE266D6-656F-4DAC-AAE3-720386D7E543}" type="presParOf" srcId="{8BBD94BC-85E0-480E-B571-41CCA1BB6DF3}" destId="{F4653B48-88FC-4725-9129-8BAF9D3C2E17}" srcOrd="2" destOrd="0" presId="urn:microsoft.com/office/officeart/2005/8/layout/orgChart1"/>
    <dgm:cxn modelId="{311FF0AA-7D19-434A-840B-F3B9FECA5A8E}" type="presParOf" srcId="{0DAF019A-84B8-40E5-A356-FFD621F29C66}" destId="{9FA7C971-D69D-41B5-A16F-CA4491411097}" srcOrd="2" destOrd="0" presId="urn:microsoft.com/office/officeart/2005/8/layout/orgChart1"/>
    <dgm:cxn modelId="{48366430-375E-435A-BBF0-950F62645BC8}" type="presParOf" srcId="{77B07DD9-AAA8-4025-B158-2ED64A60A9D9}" destId="{EA0D8D22-15EE-4B9A-AAEA-B38DA8830BEB}" srcOrd="4" destOrd="0" presId="urn:microsoft.com/office/officeart/2005/8/layout/orgChart1"/>
    <dgm:cxn modelId="{1B20523D-E625-49B7-A81D-D5FCBAB227A3}" type="presParOf" srcId="{77B07DD9-AAA8-4025-B158-2ED64A60A9D9}" destId="{F85B21AB-9A88-4FE9-A90C-6FCC58DDCE2C}" srcOrd="5" destOrd="0" presId="urn:microsoft.com/office/officeart/2005/8/layout/orgChart1"/>
    <dgm:cxn modelId="{30EE5042-C1C1-43DB-B6C6-9E513DB94360}" type="presParOf" srcId="{F85B21AB-9A88-4FE9-A90C-6FCC58DDCE2C}" destId="{B84098D2-9A3E-4391-94C2-37F6FA33778D}" srcOrd="0" destOrd="0" presId="urn:microsoft.com/office/officeart/2005/8/layout/orgChart1"/>
    <dgm:cxn modelId="{164C60A5-8248-4F22-8821-D30349F986A8}" type="presParOf" srcId="{B84098D2-9A3E-4391-94C2-37F6FA33778D}" destId="{2260ADE6-7094-4D57-A77E-1A92799934D5}" srcOrd="0" destOrd="0" presId="urn:microsoft.com/office/officeart/2005/8/layout/orgChart1"/>
    <dgm:cxn modelId="{5D2C66BB-E3BE-43A5-AAFE-257662BA114B}" type="presParOf" srcId="{B84098D2-9A3E-4391-94C2-37F6FA33778D}" destId="{B07CCF0D-8F90-4C32-B6B7-35347791929E}" srcOrd="1" destOrd="0" presId="urn:microsoft.com/office/officeart/2005/8/layout/orgChart1"/>
    <dgm:cxn modelId="{26EB7133-F920-4FAA-9200-91B3D84CA7D7}" type="presParOf" srcId="{F85B21AB-9A88-4FE9-A90C-6FCC58DDCE2C}" destId="{E81D0133-E32F-4FBA-A1F0-B3F5EAEFC188}" srcOrd="1" destOrd="0" presId="urn:microsoft.com/office/officeart/2005/8/layout/orgChart1"/>
    <dgm:cxn modelId="{A182A729-D880-45EF-9200-6502F2FB1557}" type="presParOf" srcId="{F85B21AB-9A88-4FE9-A90C-6FCC58DDCE2C}" destId="{349D9D6B-F613-4B99-A7A5-1C5DAFE693AC}" srcOrd="2" destOrd="0" presId="urn:microsoft.com/office/officeart/2005/8/layout/orgChart1"/>
    <dgm:cxn modelId="{5C47D2A8-5282-4F27-8BA2-7B7EF847628E}" type="presParOf" srcId="{6E246E67-D8A9-46F3-A6ED-359F87E0E1D6}" destId="{07A247BE-8BCE-47E2-B9B9-2B9367E236EC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57" minVer="http://schemas.openxmlformats.org/drawingml/2006/diagram"/>
    </a:ext>
  </dgm:extLst>
</dgm:dataModel>
</file>

<file path=word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962603-C0E4-4657-B758-C41231A51E00}">
      <dsp:nvSpPr>
        <dsp:cNvPr id="0" name=""/>
        <dsp:cNvSpPr/>
      </dsp:nvSpPr>
      <dsp:spPr>
        <a:xfrm>
          <a:off x="4103672" y="1167234"/>
          <a:ext cx="289423" cy="1267948"/>
        </a:xfrm>
        <a:custGeom>
          <a:avLst/>
          <a:gdLst/>
          <a:ahLst/>
          <a:cxnLst/>
          <a:rect l="0" t="0" r="0" b="0"/>
          <a:pathLst>
            <a:path>
              <a:moveTo>
                <a:pt x="289423" y="0"/>
              </a:moveTo>
              <a:lnTo>
                <a:pt x="289423" y="1267948"/>
              </a:lnTo>
              <a:lnTo>
                <a:pt x="0" y="1267948"/>
              </a:lnTo>
            </a:path>
          </a:pathLst>
        </a:custGeom>
        <a:noFill/>
        <a:ln w="12700" cap="flat" cmpd="sng" algn="ctr">
          <a:solidFill>
            <a:schemeClr val="tx2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349FE7A-44EA-4252-9C1B-AF3CDC26A0EA}">
      <dsp:nvSpPr>
        <dsp:cNvPr id="0" name=""/>
        <dsp:cNvSpPr/>
      </dsp:nvSpPr>
      <dsp:spPr>
        <a:xfrm>
          <a:off x="4393095" y="1167234"/>
          <a:ext cx="3184962" cy="253589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46474"/>
              </a:lnTo>
              <a:lnTo>
                <a:pt x="3184962" y="2246474"/>
              </a:lnTo>
              <a:lnTo>
                <a:pt x="3184962" y="2535897"/>
              </a:lnTo>
            </a:path>
          </a:pathLst>
        </a:custGeom>
        <a:noFill/>
        <a:ln w="12700" cap="flat" cmpd="sng" algn="ctr">
          <a:solidFill>
            <a:schemeClr val="tx2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0A5776-A708-43CE-99EB-917A7BAC06CD}">
      <dsp:nvSpPr>
        <dsp:cNvPr id="0" name=""/>
        <dsp:cNvSpPr/>
      </dsp:nvSpPr>
      <dsp:spPr>
        <a:xfrm>
          <a:off x="4393095" y="1167234"/>
          <a:ext cx="93828" cy="253589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46474"/>
              </a:lnTo>
              <a:lnTo>
                <a:pt x="93828" y="2246474"/>
              </a:lnTo>
              <a:lnTo>
                <a:pt x="93828" y="2535897"/>
              </a:lnTo>
            </a:path>
          </a:pathLst>
        </a:custGeom>
        <a:noFill/>
        <a:ln w="12700" cap="flat" cmpd="sng" algn="ctr">
          <a:solidFill>
            <a:schemeClr val="tx2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D28AA7D-C0EF-4D26-A6F1-95960C995C9C}">
      <dsp:nvSpPr>
        <dsp:cNvPr id="0" name=""/>
        <dsp:cNvSpPr/>
      </dsp:nvSpPr>
      <dsp:spPr>
        <a:xfrm>
          <a:off x="1301960" y="1167234"/>
          <a:ext cx="3091134" cy="2535897"/>
        </a:xfrm>
        <a:custGeom>
          <a:avLst/>
          <a:gdLst/>
          <a:ahLst/>
          <a:cxnLst/>
          <a:rect l="0" t="0" r="0" b="0"/>
          <a:pathLst>
            <a:path>
              <a:moveTo>
                <a:pt x="3091134" y="0"/>
              </a:moveTo>
              <a:lnTo>
                <a:pt x="3091134" y="2246474"/>
              </a:lnTo>
              <a:lnTo>
                <a:pt x="0" y="2246474"/>
              </a:lnTo>
              <a:lnTo>
                <a:pt x="0" y="2535897"/>
              </a:lnTo>
            </a:path>
          </a:pathLst>
        </a:custGeom>
        <a:noFill/>
        <a:ln w="12700" cap="flat" cmpd="sng" algn="ctr">
          <a:solidFill>
            <a:schemeClr val="tx2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314C862-DA82-4893-924C-169262E9A2EC}">
      <dsp:nvSpPr>
        <dsp:cNvPr id="0" name=""/>
        <dsp:cNvSpPr/>
      </dsp:nvSpPr>
      <dsp:spPr>
        <a:xfrm>
          <a:off x="3202243" y="410957"/>
          <a:ext cx="2381703" cy="756276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Louise Lester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Director of HR</a:t>
          </a:r>
        </a:p>
      </dsp:txBody>
      <dsp:txXfrm>
        <a:off x="3202243" y="410957"/>
        <a:ext cx="2381703" cy="756276"/>
      </dsp:txXfrm>
    </dsp:sp>
    <dsp:sp modelId="{E99150B5-6C3D-445F-A078-8D283C01D172}">
      <dsp:nvSpPr>
        <dsp:cNvPr id="0" name=""/>
        <dsp:cNvSpPr/>
      </dsp:nvSpPr>
      <dsp:spPr>
        <a:xfrm>
          <a:off x="1390" y="3703131"/>
          <a:ext cx="2601141" cy="990915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Alex Prestage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Associate Director Culture &amp; Inclusion</a:t>
          </a:r>
        </a:p>
      </dsp:txBody>
      <dsp:txXfrm>
        <a:off x="1390" y="3703131"/>
        <a:ext cx="2601141" cy="990915"/>
      </dsp:txXfrm>
    </dsp:sp>
    <dsp:sp modelId="{3B7B3C72-6E9D-4654-9627-FC253A05FA8F}">
      <dsp:nvSpPr>
        <dsp:cNvPr id="0" name=""/>
        <dsp:cNvSpPr/>
      </dsp:nvSpPr>
      <dsp:spPr>
        <a:xfrm>
          <a:off x="3181377" y="3703131"/>
          <a:ext cx="2611092" cy="1029091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Jacqui Bailie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Assistant Director of HR -  Operations</a:t>
          </a:r>
        </a:p>
      </dsp:txBody>
      <dsp:txXfrm>
        <a:off x="3181377" y="3703131"/>
        <a:ext cx="2611092" cy="1029091"/>
      </dsp:txXfrm>
    </dsp:sp>
    <dsp:sp modelId="{8E61AE19-AE33-420B-9BA4-9EA7F4AA9CF6}">
      <dsp:nvSpPr>
        <dsp:cNvPr id="0" name=""/>
        <dsp:cNvSpPr/>
      </dsp:nvSpPr>
      <dsp:spPr>
        <a:xfrm>
          <a:off x="6371315" y="3703131"/>
          <a:ext cx="2413485" cy="1071209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Lesley Haddow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Assistant Director of HR -  Strategy/Change/Transformation</a:t>
          </a:r>
        </a:p>
      </dsp:txBody>
      <dsp:txXfrm>
        <a:off x="6371315" y="3703131"/>
        <a:ext cx="2413485" cy="1071209"/>
      </dsp:txXfrm>
    </dsp:sp>
    <dsp:sp modelId="{46D5455F-6724-428C-A254-DDCC52CAB7E9}">
      <dsp:nvSpPr>
        <dsp:cNvPr id="0" name=""/>
        <dsp:cNvSpPr/>
      </dsp:nvSpPr>
      <dsp:spPr>
        <a:xfrm>
          <a:off x="1458648" y="1834374"/>
          <a:ext cx="2645023" cy="1201615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Kathleen McGreene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HR DIrectorate Office Manager &amp; Project Lead</a:t>
          </a:r>
        </a:p>
      </dsp:txBody>
      <dsp:txXfrm>
        <a:off x="1458648" y="1834374"/>
        <a:ext cx="2645023" cy="1201615"/>
      </dsp:txXfrm>
    </dsp:sp>
  </dsp:spTree>
</dsp:drawing>
</file>

<file path=word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1EF9FF-55B8-447F-89B9-6947B897D4C3}">
      <dsp:nvSpPr>
        <dsp:cNvPr id="0" name=""/>
        <dsp:cNvSpPr/>
      </dsp:nvSpPr>
      <dsp:spPr>
        <a:xfrm>
          <a:off x="5939059" y="1733135"/>
          <a:ext cx="214534" cy="370430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704302"/>
              </a:lnTo>
              <a:lnTo>
                <a:pt x="214534" y="3704302"/>
              </a:lnTo>
            </a:path>
          </a:pathLst>
        </a:custGeom>
        <a:noFill/>
        <a:ln w="12700" cap="flat" cmpd="sng" algn="ctr">
          <a:solidFill>
            <a:schemeClr val="tx2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E33AFA4-5CB8-4FB8-A3DE-8F2EE0FD14C2}">
      <dsp:nvSpPr>
        <dsp:cNvPr id="0" name=""/>
        <dsp:cNvSpPr/>
      </dsp:nvSpPr>
      <dsp:spPr>
        <a:xfrm>
          <a:off x="5939059" y="1733135"/>
          <a:ext cx="214534" cy="268883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88837"/>
              </a:lnTo>
              <a:lnTo>
                <a:pt x="214534" y="2688837"/>
              </a:lnTo>
            </a:path>
          </a:pathLst>
        </a:custGeom>
        <a:noFill/>
        <a:ln w="12700" cap="flat" cmpd="sng" algn="ctr">
          <a:solidFill>
            <a:schemeClr val="tx2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79BC00D-2CD0-4718-8DED-A600F757F5A5}">
      <dsp:nvSpPr>
        <dsp:cNvPr id="0" name=""/>
        <dsp:cNvSpPr/>
      </dsp:nvSpPr>
      <dsp:spPr>
        <a:xfrm>
          <a:off x="5939059" y="1733135"/>
          <a:ext cx="214534" cy="167337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73371"/>
              </a:lnTo>
              <a:lnTo>
                <a:pt x="214534" y="1673371"/>
              </a:lnTo>
            </a:path>
          </a:pathLst>
        </a:custGeom>
        <a:noFill/>
        <a:ln w="12700" cap="flat" cmpd="sng" algn="ctr">
          <a:solidFill>
            <a:schemeClr val="tx2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85099DB-7EA5-46FD-94A3-84B0F9A36231}">
      <dsp:nvSpPr>
        <dsp:cNvPr id="0" name=""/>
        <dsp:cNvSpPr/>
      </dsp:nvSpPr>
      <dsp:spPr>
        <a:xfrm>
          <a:off x="5939059" y="1733135"/>
          <a:ext cx="214534" cy="65790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57906"/>
              </a:lnTo>
              <a:lnTo>
                <a:pt x="214534" y="657906"/>
              </a:lnTo>
            </a:path>
          </a:pathLst>
        </a:custGeom>
        <a:noFill/>
        <a:ln w="12700" cap="flat" cmpd="sng" algn="ctr">
          <a:solidFill>
            <a:schemeClr val="tx2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349FE7A-44EA-4252-9C1B-AF3CDC26A0EA}">
      <dsp:nvSpPr>
        <dsp:cNvPr id="0" name=""/>
        <dsp:cNvSpPr/>
      </dsp:nvSpPr>
      <dsp:spPr>
        <a:xfrm>
          <a:off x="4780570" y="717670"/>
          <a:ext cx="1730581" cy="30034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0174"/>
              </a:lnTo>
              <a:lnTo>
                <a:pt x="1730581" y="150174"/>
              </a:lnTo>
              <a:lnTo>
                <a:pt x="1730581" y="300348"/>
              </a:lnTo>
            </a:path>
          </a:pathLst>
        </a:custGeom>
        <a:noFill/>
        <a:ln w="12700" cap="flat" cmpd="sng" algn="ctr">
          <a:solidFill>
            <a:schemeClr val="tx2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2EE2852-392C-44DC-9730-5603FB8D88E4}">
      <dsp:nvSpPr>
        <dsp:cNvPr id="0" name=""/>
        <dsp:cNvSpPr/>
      </dsp:nvSpPr>
      <dsp:spPr>
        <a:xfrm>
          <a:off x="4208477" y="1733135"/>
          <a:ext cx="214534" cy="268883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88837"/>
              </a:lnTo>
              <a:lnTo>
                <a:pt x="214534" y="2688837"/>
              </a:lnTo>
            </a:path>
          </a:pathLst>
        </a:custGeom>
        <a:noFill/>
        <a:ln w="12700" cap="flat" cmpd="sng" algn="ctr">
          <a:solidFill>
            <a:schemeClr val="tx2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5108CE0-FCB8-40A6-A756-2F231EC35646}">
      <dsp:nvSpPr>
        <dsp:cNvPr id="0" name=""/>
        <dsp:cNvSpPr/>
      </dsp:nvSpPr>
      <dsp:spPr>
        <a:xfrm>
          <a:off x="4208477" y="1733135"/>
          <a:ext cx="214534" cy="167337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73371"/>
              </a:lnTo>
              <a:lnTo>
                <a:pt x="214534" y="1673371"/>
              </a:lnTo>
            </a:path>
          </a:pathLst>
        </a:custGeom>
        <a:noFill/>
        <a:ln w="12700" cap="flat" cmpd="sng" algn="ctr">
          <a:solidFill>
            <a:schemeClr val="tx2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5381451-5210-4ACD-B77E-652D0F752CEC}">
      <dsp:nvSpPr>
        <dsp:cNvPr id="0" name=""/>
        <dsp:cNvSpPr/>
      </dsp:nvSpPr>
      <dsp:spPr>
        <a:xfrm>
          <a:off x="4208477" y="1733135"/>
          <a:ext cx="214534" cy="65790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57906"/>
              </a:lnTo>
              <a:lnTo>
                <a:pt x="214534" y="657906"/>
              </a:lnTo>
            </a:path>
          </a:pathLst>
        </a:custGeom>
        <a:noFill/>
        <a:ln w="12700" cap="flat" cmpd="sng" algn="ctr">
          <a:solidFill>
            <a:schemeClr val="tx2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0A5776-A708-43CE-99EB-917A7BAC06CD}">
      <dsp:nvSpPr>
        <dsp:cNvPr id="0" name=""/>
        <dsp:cNvSpPr/>
      </dsp:nvSpPr>
      <dsp:spPr>
        <a:xfrm>
          <a:off x="4734850" y="717670"/>
          <a:ext cx="91440" cy="30034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00348"/>
              </a:lnTo>
            </a:path>
          </a:pathLst>
        </a:custGeom>
        <a:noFill/>
        <a:ln w="12700" cap="flat" cmpd="sng" algn="ctr">
          <a:solidFill>
            <a:schemeClr val="tx2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C48AAD9-DE23-4BE3-B080-3DE2ED619E9D}">
      <dsp:nvSpPr>
        <dsp:cNvPr id="0" name=""/>
        <dsp:cNvSpPr/>
      </dsp:nvSpPr>
      <dsp:spPr>
        <a:xfrm>
          <a:off x="2477896" y="1733135"/>
          <a:ext cx="214534" cy="65790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57906"/>
              </a:lnTo>
              <a:lnTo>
                <a:pt x="214534" y="657906"/>
              </a:lnTo>
            </a:path>
          </a:pathLst>
        </a:custGeom>
        <a:noFill/>
        <a:ln w="12700" cap="flat" cmpd="sng" algn="ctr">
          <a:solidFill>
            <a:schemeClr val="tx2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D28AA7D-C0EF-4D26-A6F1-95960C995C9C}">
      <dsp:nvSpPr>
        <dsp:cNvPr id="0" name=""/>
        <dsp:cNvSpPr/>
      </dsp:nvSpPr>
      <dsp:spPr>
        <a:xfrm>
          <a:off x="3049989" y="717670"/>
          <a:ext cx="1730581" cy="300348"/>
        </a:xfrm>
        <a:custGeom>
          <a:avLst/>
          <a:gdLst/>
          <a:ahLst/>
          <a:cxnLst/>
          <a:rect l="0" t="0" r="0" b="0"/>
          <a:pathLst>
            <a:path>
              <a:moveTo>
                <a:pt x="1730581" y="0"/>
              </a:moveTo>
              <a:lnTo>
                <a:pt x="1730581" y="150174"/>
              </a:lnTo>
              <a:lnTo>
                <a:pt x="0" y="150174"/>
              </a:lnTo>
              <a:lnTo>
                <a:pt x="0" y="300348"/>
              </a:lnTo>
            </a:path>
          </a:pathLst>
        </a:custGeom>
        <a:noFill/>
        <a:ln w="12700" cap="flat" cmpd="sng" algn="ctr">
          <a:solidFill>
            <a:schemeClr val="tx2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314C862-DA82-4893-924C-169262E9A2EC}">
      <dsp:nvSpPr>
        <dsp:cNvPr id="0" name=""/>
        <dsp:cNvSpPr/>
      </dsp:nvSpPr>
      <dsp:spPr>
        <a:xfrm>
          <a:off x="4065454" y="2554"/>
          <a:ext cx="1430232" cy="715116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Louise Lester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Director of HR</a:t>
          </a:r>
        </a:p>
      </dsp:txBody>
      <dsp:txXfrm>
        <a:off x="4065454" y="2554"/>
        <a:ext cx="1430232" cy="715116"/>
      </dsp:txXfrm>
    </dsp:sp>
    <dsp:sp modelId="{E99150B5-6C3D-445F-A078-8D283C01D172}">
      <dsp:nvSpPr>
        <dsp:cNvPr id="0" name=""/>
        <dsp:cNvSpPr/>
      </dsp:nvSpPr>
      <dsp:spPr>
        <a:xfrm>
          <a:off x="2334873" y="1018019"/>
          <a:ext cx="1430232" cy="715116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latin typeface="Calibri" panose="020F0502020204030204" pitchFamily="34" charset="0"/>
              <a:cs typeface="Calibri" panose="020F0502020204030204" pitchFamily="34" charset="0"/>
            </a:rPr>
            <a:t>Alex Prestage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Associate Director Culture &amp; Inclusion</a:t>
          </a:r>
          <a:endParaRPr lang="en-GB" sz="800" b="1" kern="1200">
            <a:solidFill>
              <a:schemeClr val="bg2">
                <a:lumMod val="90000"/>
              </a:schemeClr>
            </a:solidFill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2334873" y="1018019"/>
        <a:ext cx="1430232" cy="715116"/>
      </dsp:txXfrm>
    </dsp:sp>
    <dsp:sp modelId="{A018888A-BEF6-4C91-9AC3-690DBBDDEE32}">
      <dsp:nvSpPr>
        <dsp:cNvPr id="0" name=""/>
        <dsp:cNvSpPr/>
      </dsp:nvSpPr>
      <dsp:spPr>
        <a:xfrm>
          <a:off x="2692431" y="2033484"/>
          <a:ext cx="1430232" cy="715116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latin typeface="Calibri" panose="020F0502020204030204" pitchFamily="34" charset="0"/>
              <a:cs typeface="Calibri" panose="020F0502020204030204" pitchFamily="34" charset="0"/>
            </a:rPr>
            <a:t>Petra Dodd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b="1" kern="1200" dirty="0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Head of Organisational  and Professional Development </a:t>
          </a:r>
          <a:endParaRPr lang="en-GB" sz="800" b="1" kern="1200">
            <a:solidFill>
              <a:schemeClr val="bg2">
                <a:lumMod val="90000"/>
              </a:schemeClr>
            </a:solidFill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2692431" y="2033484"/>
        <a:ext cx="1430232" cy="715116"/>
      </dsp:txXfrm>
    </dsp:sp>
    <dsp:sp modelId="{3B7B3C72-6E9D-4654-9627-FC253A05FA8F}">
      <dsp:nvSpPr>
        <dsp:cNvPr id="0" name=""/>
        <dsp:cNvSpPr/>
      </dsp:nvSpPr>
      <dsp:spPr>
        <a:xfrm>
          <a:off x="4065454" y="1018019"/>
          <a:ext cx="1430232" cy="715116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latin typeface="Calibri" panose="020F0502020204030204" pitchFamily="34" charset="0"/>
              <a:cs typeface="Calibri" panose="020F0502020204030204" pitchFamily="34" charset="0"/>
            </a:rPr>
            <a:t>Jacqui Bailie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rPr>
            <a:t>Assistant Director of HR -  Operations</a:t>
          </a:r>
        </a:p>
      </dsp:txBody>
      <dsp:txXfrm>
        <a:off x="4065454" y="1018019"/>
        <a:ext cx="1430232" cy="715116"/>
      </dsp:txXfrm>
    </dsp:sp>
    <dsp:sp modelId="{8DE7A69D-49F6-442C-8F72-A5D325DFD38B}">
      <dsp:nvSpPr>
        <dsp:cNvPr id="0" name=""/>
        <dsp:cNvSpPr/>
      </dsp:nvSpPr>
      <dsp:spPr>
        <a:xfrm>
          <a:off x="4423012" y="2033484"/>
          <a:ext cx="1430232" cy="715116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latin typeface="Calibri" panose="020F0502020204030204" pitchFamily="34" charset="0"/>
              <a:cs typeface="Calibri" panose="020F0502020204030204" pitchFamily="34" charset="0"/>
            </a:rPr>
            <a:t>Lee McNally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Head of Operations &amp; Recruitment</a:t>
          </a:r>
          <a:endParaRPr lang="en-GB" sz="800" b="1" kern="1200">
            <a:solidFill>
              <a:schemeClr val="bg2">
                <a:lumMod val="90000"/>
              </a:schemeClr>
            </a:solidFill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4423012" y="2033484"/>
        <a:ext cx="1430232" cy="715116"/>
      </dsp:txXfrm>
    </dsp:sp>
    <dsp:sp modelId="{EABD2328-3F22-4957-AD8C-031313EC953E}">
      <dsp:nvSpPr>
        <dsp:cNvPr id="0" name=""/>
        <dsp:cNvSpPr/>
      </dsp:nvSpPr>
      <dsp:spPr>
        <a:xfrm>
          <a:off x="4423012" y="3048949"/>
          <a:ext cx="1430232" cy="715116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Shah Hassan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Head of Workforce Data and Analytics</a:t>
          </a:r>
          <a:endParaRPr lang="en-GB" sz="800" b="1" kern="1200">
            <a:solidFill>
              <a:schemeClr val="bg2">
                <a:lumMod val="90000"/>
              </a:schemeClr>
            </a:solidFill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4423012" y="3048949"/>
        <a:ext cx="1430232" cy="715116"/>
      </dsp:txXfrm>
    </dsp:sp>
    <dsp:sp modelId="{FB088FA9-25F6-4F33-85B7-7020E666F201}">
      <dsp:nvSpPr>
        <dsp:cNvPr id="0" name=""/>
        <dsp:cNvSpPr/>
      </dsp:nvSpPr>
      <dsp:spPr>
        <a:xfrm>
          <a:off x="4423012" y="4064414"/>
          <a:ext cx="1430232" cy="715116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Tim Hubbard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Strategic Reward Partner</a:t>
          </a:r>
          <a:endParaRPr lang="en-GB" sz="800" b="1" kern="1200">
            <a:solidFill>
              <a:schemeClr val="bg2">
                <a:lumMod val="90000"/>
              </a:schemeClr>
            </a:solidFill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4423012" y="4064414"/>
        <a:ext cx="1430232" cy="715116"/>
      </dsp:txXfrm>
    </dsp:sp>
    <dsp:sp modelId="{8E61AE19-AE33-420B-9BA4-9EA7F4AA9CF6}">
      <dsp:nvSpPr>
        <dsp:cNvPr id="0" name=""/>
        <dsp:cNvSpPr/>
      </dsp:nvSpPr>
      <dsp:spPr>
        <a:xfrm>
          <a:off x="5796035" y="1018019"/>
          <a:ext cx="1430232" cy="715116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latin typeface="Calibri" panose="020F0502020204030204" pitchFamily="34" charset="0"/>
              <a:cs typeface="Calibri" panose="020F0502020204030204" pitchFamily="34" charset="0"/>
            </a:rPr>
            <a:t>Lesley Haddow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Assistant Director of HR -  Strategy/Change/Transformation</a:t>
          </a:r>
          <a:endParaRPr lang="en-GB" sz="800" b="1" kern="1200">
            <a:solidFill>
              <a:schemeClr val="bg2">
                <a:lumMod val="90000"/>
              </a:schemeClr>
            </a:solidFill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5796035" y="1018019"/>
        <a:ext cx="1430232" cy="715116"/>
      </dsp:txXfrm>
    </dsp:sp>
    <dsp:sp modelId="{1F80B15C-0B1F-4408-B6F0-3CECD051B784}">
      <dsp:nvSpPr>
        <dsp:cNvPr id="0" name=""/>
        <dsp:cNvSpPr/>
      </dsp:nvSpPr>
      <dsp:spPr>
        <a:xfrm>
          <a:off x="6153594" y="2033484"/>
          <a:ext cx="1430232" cy="715116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Sheila Collins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HR Strategic Transformation Partner</a:t>
          </a:r>
          <a:endParaRPr lang="en-GB" sz="800" b="1" kern="1200">
            <a:solidFill>
              <a:schemeClr val="bg2">
                <a:lumMod val="90000"/>
              </a:schemeClr>
            </a:solidFill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6153594" y="2033484"/>
        <a:ext cx="1430232" cy="715116"/>
      </dsp:txXfrm>
    </dsp:sp>
    <dsp:sp modelId="{22B25699-BBE0-499A-9CEC-F6653DE2048C}">
      <dsp:nvSpPr>
        <dsp:cNvPr id="0" name=""/>
        <dsp:cNvSpPr/>
      </dsp:nvSpPr>
      <dsp:spPr>
        <a:xfrm>
          <a:off x="6153594" y="3048949"/>
          <a:ext cx="1430232" cy="715116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latin typeface="Calibri" panose="020F0502020204030204" pitchFamily="34" charset="0"/>
              <a:cs typeface="Calibri" panose="020F0502020204030204" pitchFamily="34" charset="0"/>
            </a:rPr>
            <a:t>Marissa Harris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rPr>
            <a:t>Strategic HR Partner FMD</a:t>
          </a:r>
        </a:p>
      </dsp:txBody>
      <dsp:txXfrm>
        <a:off x="6153594" y="3048949"/>
        <a:ext cx="1430232" cy="715116"/>
      </dsp:txXfrm>
    </dsp:sp>
    <dsp:sp modelId="{9248B618-AB74-49BD-939C-2915EFEDFEC2}">
      <dsp:nvSpPr>
        <dsp:cNvPr id="0" name=""/>
        <dsp:cNvSpPr/>
      </dsp:nvSpPr>
      <dsp:spPr>
        <a:xfrm>
          <a:off x="6153594" y="4064414"/>
          <a:ext cx="1430232" cy="715116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latin typeface="Calibri" panose="020F0502020204030204" pitchFamily="34" charset="0"/>
              <a:cs typeface="Calibri" panose="020F0502020204030204" pitchFamily="34" charset="0"/>
            </a:rPr>
            <a:t>Leonie Malvo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rPr>
            <a:t>Strategic HR Partner HSS</a:t>
          </a:r>
        </a:p>
      </dsp:txBody>
      <dsp:txXfrm>
        <a:off x="6153594" y="4064414"/>
        <a:ext cx="1430232" cy="715116"/>
      </dsp:txXfrm>
    </dsp:sp>
    <dsp:sp modelId="{537413C1-3066-4D18-8385-97D5FE5703BA}">
      <dsp:nvSpPr>
        <dsp:cNvPr id="0" name=""/>
        <dsp:cNvSpPr/>
      </dsp:nvSpPr>
      <dsp:spPr>
        <a:xfrm>
          <a:off x="6153594" y="5079879"/>
          <a:ext cx="1430232" cy="715116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latin typeface="Calibri" panose="020F0502020204030204" pitchFamily="34" charset="0"/>
              <a:cs typeface="Calibri" panose="020F0502020204030204" pitchFamily="34" charset="0"/>
            </a:rPr>
            <a:t>Sam Holborn and Julie Jamgotchian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rPr>
            <a:t>Strategic HR Partners S&amp;E</a:t>
          </a:r>
        </a:p>
      </dsp:txBody>
      <dsp:txXfrm>
        <a:off x="6153594" y="5079879"/>
        <a:ext cx="1430232" cy="715116"/>
      </dsp:txXfrm>
    </dsp:sp>
  </dsp:spTree>
</dsp:drawing>
</file>

<file path=word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9BC1FC-785D-4FF7-AB17-13E89F997025}">
      <dsp:nvSpPr>
        <dsp:cNvPr id="0" name=""/>
        <dsp:cNvSpPr/>
      </dsp:nvSpPr>
      <dsp:spPr>
        <a:xfrm>
          <a:off x="4019550" y="1425315"/>
          <a:ext cx="2299205" cy="56157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99920"/>
              </a:lnTo>
              <a:lnTo>
                <a:pt x="1569125" y="299920"/>
              </a:lnTo>
              <a:lnTo>
                <a:pt x="1569125" y="599840"/>
              </a:lnTo>
            </a:path>
          </a:pathLst>
        </a:custGeom>
        <a:noFill/>
        <a:ln w="12700" cap="flat" cmpd="sng" algn="ctr">
          <a:solidFill>
            <a:srgbClr val="5B9BD5">
              <a:shade val="6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E17CB01-8C16-48FF-A2F1-593C2E7306AF}">
      <dsp:nvSpPr>
        <dsp:cNvPr id="0" name=""/>
        <dsp:cNvSpPr/>
      </dsp:nvSpPr>
      <dsp:spPr>
        <a:xfrm>
          <a:off x="1860032" y="1425315"/>
          <a:ext cx="2159517" cy="599641"/>
        </a:xfrm>
        <a:custGeom>
          <a:avLst/>
          <a:gdLst/>
          <a:ahLst/>
          <a:cxnLst/>
          <a:rect l="0" t="0" r="0" b="0"/>
          <a:pathLst>
            <a:path>
              <a:moveTo>
                <a:pt x="1473794" y="0"/>
              </a:moveTo>
              <a:lnTo>
                <a:pt x="1473794" y="299920"/>
              </a:lnTo>
              <a:lnTo>
                <a:pt x="0" y="299920"/>
              </a:lnTo>
              <a:lnTo>
                <a:pt x="0" y="599840"/>
              </a:lnTo>
            </a:path>
          </a:pathLst>
        </a:custGeom>
        <a:noFill/>
        <a:ln w="12700" cap="flat" cmpd="sng" algn="ctr">
          <a:solidFill>
            <a:srgbClr val="5B9BD5">
              <a:shade val="6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D0A2BB-563E-4C66-8E4B-93B2AC39108D}">
      <dsp:nvSpPr>
        <dsp:cNvPr id="0" name=""/>
        <dsp:cNvSpPr/>
      </dsp:nvSpPr>
      <dsp:spPr>
        <a:xfrm>
          <a:off x="1727418" y="381645"/>
          <a:ext cx="4584263" cy="1043670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Lesley Haddow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Assistant Director of Human Resources - Strategy, Change and Transformation</a:t>
          </a:r>
        </a:p>
      </dsp:txBody>
      <dsp:txXfrm>
        <a:off x="1727418" y="381645"/>
        <a:ext cx="4584263" cy="1043670"/>
      </dsp:txXfrm>
    </dsp:sp>
    <dsp:sp modelId="{71B171FB-4699-4EDE-8AB2-FEE03E8F7657}">
      <dsp:nvSpPr>
        <dsp:cNvPr id="0" name=""/>
        <dsp:cNvSpPr/>
      </dsp:nvSpPr>
      <dsp:spPr>
        <a:xfrm>
          <a:off x="293" y="2024957"/>
          <a:ext cx="3719477" cy="986602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Sheila Collins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HR Strategic Transformation Partner</a:t>
          </a:r>
        </a:p>
      </dsp:txBody>
      <dsp:txXfrm>
        <a:off x="293" y="2024957"/>
        <a:ext cx="3719477" cy="986602"/>
      </dsp:txXfrm>
    </dsp:sp>
    <dsp:sp modelId="{BF15BC87-6F95-4B12-977E-5A22B206DB93}">
      <dsp:nvSpPr>
        <dsp:cNvPr id="0" name=""/>
        <dsp:cNvSpPr/>
      </dsp:nvSpPr>
      <dsp:spPr>
        <a:xfrm>
          <a:off x="4598704" y="1986891"/>
          <a:ext cx="3440102" cy="1435255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Marissa Harris, FMD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Sam Holborn and Julie Jamgotchian, S&amp;E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Leonie Malvo, HSS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Strategic HR Partners</a:t>
          </a:r>
        </a:p>
      </dsp:txBody>
      <dsp:txXfrm>
        <a:off x="4598704" y="1986891"/>
        <a:ext cx="3440102" cy="1435255"/>
      </dsp:txXfrm>
    </dsp:sp>
  </dsp:spTree>
</dsp:drawing>
</file>

<file path=word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705CD9-89D5-4AA9-B71F-194E17978074}">
      <dsp:nvSpPr>
        <dsp:cNvPr id="0" name=""/>
        <dsp:cNvSpPr/>
      </dsp:nvSpPr>
      <dsp:spPr>
        <a:xfrm>
          <a:off x="7066076" y="1689194"/>
          <a:ext cx="146550" cy="642028"/>
        </a:xfrm>
        <a:custGeom>
          <a:avLst/>
          <a:gdLst/>
          <a:ahLst/>
          <a:cxnLst/>
          <a:rect l="0" t="0" r="0" b="0"/>
          <a:pathLst>
            <a:path>
              <a:moveTo>
                <a:pt x="146550" y="0"/>
              </a:moveTo>
              <a:lnTo>
                <a:pt x="146550" y="642028"/>
              </a:lnTo>
              <a:lnTo>
                <a:pt x="0" y="642028"/>
              </a:lnTo>
            </a:path>
          </a:pathLst>
        </a:custGeom>
        <a:noFill/>
        <a:ln w="12700" cap="flat" cmpd="sng" algn="ctr">
          <a:solidFill>
            <a:schemeClr val="tx2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FBCFFE1-1106-4E5A-BF3B-89F2C33E6610}">
      <dsp:nvSpPr>
        <dsp:cNvPr id="0" name=""/>
        <dsp:cNvSpPr/>
      </dsp:nvSpPr>
      <dsp:spPr>
        <a:xfrm>
          <a:off x="6654340" y="4662067"/>
          <a:ext cx="209357" cy="64202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42028"/>
              </a:lnTo>
              <a:lnTo>
                <a:pt x="209357" y="642028"/>
              </a:lnTo>
            </a:path>
          </a:pathLst>
        </a:custGeom>
        <a:noFill/>
        <a:ln w="12700" cap="flat" cmpd="sng" algn="ctr">
          <a:solidFill>
            <a:schemeClr val="tx2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E9C470B-01AD-43A2-B9B5-80FD4999CEB7}">
      <dsp:nvSpPr>
        <dsp:cNvPr id="0" name=""/>
        <dsp:cNvSpPr/>
      </dsp:nvSpPr>
      <dsp:spPr>
        <a:xfrm>
          <a:off x="7166906" y="3671109"/>
          <a:ext cx="91440" cy="293100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93100"/>
              </a:lnTo>
            </a:path>
          </a:pathLst>
        </a:custGeom>
        <a:noFill/>
        <a:ln w="12700" cap="flat" cmpd="sng" algn="ctr">
          <a:solidFill>
            <a:schemeClr val="tx2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010D966-DB28-4EC7-800D-22217821494D}">
      <dsp:nvSpPr>
        <dsp:cNvPr id="0" name=""/>
        <dsp:cNvSpPr/>
      </dsp:nvSpPr>
      <dsp:spPr>
        <a:xfrm>
          <a:off x="7166906" y="1689194"/>
          <a:ext cx="91440" cy="1284057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284057"/>
              </a:lnTo>
            </a:path>
          </a:pathLst>
        </a:custGeom>
        <a:noFill/>
        <a:ln w="12700" cap="flat" cmpd="sng" algn="ctr">
          <a:solidFill>
            <a:schemeClr val="tx2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96B64F-DEA0-4231-AF8F-BF7ED951561E}">
      <dsp:nvSpPr>
        <dsp:cNvPr id="0" name=""/>
        <dsp:cNvSpPr/>
      </dsp:nvSpPr>
      <dsp:spPr>
        <a:xfrm>
          <a:off x="4257200" y="698237"/>
          <a:ext cx="2955426" cy="29310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2798"/>
              </a:lnTo>
              <a:lnTo>
                <a:pt x="3081432" y="152798"/>
              </a:lnTo>
              <a:lnTo>
                <a:pt x="3081432" y="305596"/>
              </a:lnTo>
            </a:path>
          </a:pathLst>
        </a:custGeom>
        <a:noFill/>
        <a:ln w="12700" cap="flat" cmpd="sng" algn="ctr">
          <a:solidFill>
            <a:srgbClr val="5B9BD5">
              <a:shade val="6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FAF8DAA-30BA-48DC-97B3-F9AF71201EB9}">
      <dsp:nvSpPr>
        <dsp:cNvPr id="0" name=""/>
        <dsp:cNvSpPr/>
      </dsp:nvSpPr>
      <dsp:spPr>
        <a:xfrm>
          <a:off x="4121118" y="2680152"/>
          <a:ext cx="209357" cy="64202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69402"/>
              </a:lnTo>
              <a:lnTo>
                <a:pt x="218283" y="669402"/>
              </a:lnTo>
            </a:path>
          </a:pathLst>
        </a:custGeom>
        <a:noFill/>
        <a:ln w="12700" cap="flat" cmpd="sng" algn="ctr">
          <a:solidFill>
            <a:srgbClr val="5B9BD5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969C2E2-E040-44B5-8C48-11A2F3C6C2AD}">
      <dsp:nvSpPr>
        <dsp:cNvPr id="0" name=""/>
        <dsp:cNvSpPr/>
      </dsp:nvSpPr>
      <dsp:spPr>
        <a:xfrm>
          <a:off x="4633684" y="1689194"/>
          <a:ext cx="91440" cy="293100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05596"/>
              </a:lnTo>
            </a:path>
          </a:pathLst>
        </a:custGeom>
        <a:noFill/>
        <a:ln w="12700" cap="flat" cmpd="sng" algn="ctr">
          <a:solidFill>
            <a:srgbClr val="5B9BD5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B2CB1B-8F38-451B-9BE1-06ECA94E22F5}">
      <dsp:nvSpPr>
        <dsp:cNvPr id="0" name=""/>
        <dsp:cNvSpPr/>
      </dsp:nvSpPr>
      <dsp:spPr>
        <a:xfrm>
          <a:off x="4257200" y="698237"/>
          <a:ext cx="422203" cy="29310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2798"/>
              </a:lnTo>
              <a:lnTo>
                <a:pt x="440204" y="152798"/>
              </a:lnTo>
              <a:lnTo>
                <a:pt x="440204" y="305596"/>
              </a:lnTo>
            </a:path>
          </a:pathLst>
        </a:custGeom>
        <a:noFill/>
        <a:ln w="12700" cap="flat" cmpd="sng" algn="ctr">
          <a:solidFill>
            <a:srgbClr val="5B9BD5">
              <a:shade val="6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568C62C-3EE0-4946-83BD-0AE65AE5C947}">
      <dsp:nvSpPr>
        <dsp:cNvPr id="0" name=""/>
        <dsp:cNvSpPr/>
      </dsp:nvSpPr>
      <dsp:spPr>
        <a:xfrm>
          <a:off x="2432303" y="2680152"/>
          <a:ext cx="209357" cy="64202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69402"/>
              </a:lnTo>
              <a:lnTo>
                <a:pt x="218283" y="669402"/>
              </a:lnTo>
            </a:path>
          </a:pathLst>
        </a:custGeom>
        <a:noFill/>
        <a:ln w="12700" cap="flat" cmpd="sng" algn="ctr">
          <a:solidFill>
            <a:srgbClr val="5B9BD5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31D512-C80B-4BFD-8251-22BA6FE65D37}">
      <dsp:nvSpPr>
        <dsp:cNvPr id="0" name=""/>
        <dsp:cNvSpPr/>
      </dsp:nvSpPr>
      <dsp:spPr>
        <a:xfrm>
          <a:off x="2944869" y="1689194"/>
          <a:ext cx="91440" cy="293100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05596"/>
              </a:lnTo>
            </a:path>
          </a:pathLst>
        </a:custGeom>
        <a:noFill/>
        <a:ln w="12700" cap="flat" cmpd="sng" algn="ctr">
          <a:solidFill>
            <a:srgbClr val="5B9BD5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C063746-5F41-422E-A511-A9C8AF4E2614}">
      <dsp:nvSpPr>
        <dsp:cNvPr id="0" name=""/>
        <dsp:cNvSpPr/>
      </dsp:nvSpPr>
      <dsp:spPr>
        <a:xfrm>
          <a:off x="2990589" y="698237"/>
          <a:ext cx="1266611" cy="293100"/>
        </a:xfrm>
        <a:custGeom>
          <a:avLst/>
          <a:gdLst/>
          <a:ahLst/>
          <a:cxnLst/>
          <a:rect l="0" t="0" r="0" b="0"/>
          <a:pathLst>
            <a:path>
              <a:moveTo>
                <a:pt x="1320613" y="0"/>
              </a:moveTo>
              <a:lnTo>
                <a:pt x="1320613" y="152798"/>
              </a:lnTo>
              <a:lnTo>
                <a:pt x="0" y="152798"/>
              </a:lnTo>
              <a:lnTo>
                <a:pt x="0" y="305596"/>
              </a:lnTo>
            </a:path>
          </a:pathLst>
        </a:custGeom>
        <a:noFill/>
        <a:ln w="12700" cap="flat" cmpd="sng" algn="ctr">
          <a:solidFill>
            <a:srgbClr val="5B9BD5">
              <a:shade val="6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8FA734-7996-4491-BEF3-082ADFDCC513}">
      <dsp:nvSpPr>
        <dsp:cNvPr id="0" name=""/>
        <dsp:cNvSpPr/>
      </dsp:nvSpPr>
      <dsp:spPr>
        <a:xfrm>
          <a:off x="743488" y="2680152"/>
          <a:ext cx="209357" cy="64202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69402"/>
              </a:lnTo>
              <a:lnTo>
                <a:pt x="218283" y="669402"/>
              </a:lnTo>
            </a:path>
          </a:pathLst>
        </a:custGeom>
        <a:noFill/>
        <a:ln w="12700" cap="flat" cmpd="sng" algn="ctr">
          <a:solidFill>
            <a:srgbClr val="5B9BD5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308B3E-6D45-427F-9AC4-433B84203526}">
      <dsp:nvSpPr>
        <dsp:cNvPr id="0" name=""/>
        <dsp:cNvSpPr/>
      </dsp:nvSpPr>
      <dsp:spPr>
        <a:xfrm>
          <a:off x="1256054" y="1689194"/>
          <a:ext cx="91440" cy="293100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05596"/>
              </a:lnTo>
            </a:path>
          </a:pathLst>
        </a:custGeom>
        <a:noFill/>
        <a:ln w="12700" cap="flat" cmpd="sng" algn="ctr">
          <a:solidFill>
            <a:srgbClr val="5B9BD5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8892F08-1C6C-4B78-B408-D69191F91FA1}">
      <dsp:nvSpPr>
        <dsp:cNvPr id="0" name=""/>
        <dsp:cNvSpPr/>
      </dsp:nvSpPr>
      <dsp:spPr>
        <a:xfrm>
          <a:off x="1301774" y="698237"/>
          <a:ext cx="2955426" cy="293100"/>
        </a:xfrm>
        <a:custGeom>
          <a:avLst/>
          <a:gdLst/>
          <a:ahLst/>
          <a:cxnLst/>
          <a:rect l="0" t="0" r="0" b="0"/>
          <a:pathLst>
            <a:path>
              <a:moveTo>
                <a:pt x="3081432" y="0"/>
              </a:moveTo>
              <a:lnTo>
                <a:pt x="3081432" y="152798"/>
              </a:lnTo>
              <a:lnTo>
                <a:pt x="0" y="152798"/>
              </a:lnTo>
              <a:lnTo>
                <a:pt x="0" y="305596"/>
              </a:lnTo>
            </a:path>
          </a:pathLst>
        </a:custGeom>
        <a:noFill/>
        <a:ln w="12700" cap="flat" cmpd="sng" algn="ctr">
          <a:solidFill>
            <a:srgbClr val="5B9BD5">
              <a:shade val="6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314C862-DA82-4893-924C-169262E9A2EC}">
      <dsp:nvSpPr>
        <dsp:cNvPr id="0" name=""/>
        <dsp:cNvSpPr/>
      </dsp:nvSpPr>
      <dsp:spPr>
        <a:xfrm>
          <a:off x="3559343" y="380"/>
          <a:ext cx="1395714" cy="697857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" tIns="4445" rIns="4445" bIns="4445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Lesley Haddow</a:t>
          </a:r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Assistant Director of HR -  Strategy/Change/Transformation</a:t>
          </a:r>
        </a:p>
      </dsp:txBody>
      <dsp:txXfrm>
        <a:off x="3559343" y="380"/>
        <a:ext cx="1395714" cy="697857"/>
      </dsp:txXfrm>
    </dsp:sp>
    <dsp:sp modelId="{2E563329-827A-4AF8-8061-56C33955F984}">
      <dsp:nvSpPr>
        <dsp:cNvPr id="0" name=""/>
        <dsp:cNvSpPr/>
      </dsp:nvSpPr>
      <dsp:spPr>
        <a:xfrm>
          <a:off x="603917" y="991337"/>
          <a:ext cx="1395714" cy="697857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" tIns="4445" rIns="4445" bIns="4445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Marissa Harris</a:t>
          </a:r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Strategic HR Partner FMD</a:t>
          </a:r>
        </a:p>
      </dsp:txBody>
      <dsp:txXfrm>
        <a:off x="603917" y="991337"/>
        <a:ext cx="1395714" cy="697857"/>
      </dsp:txXfrm>
    </dsp:sp>
    <dsp:sp modelId="{8183D35B-F5D8-43B8-90C6-34140B5D414F}">
      <dsp:nvSpPr>
        <dsp:cNvPr id="0" name=""/>
        <dsp:cNvSpPr/>
      </dsp:nvSpPr>
      <dsp:spPr>
        <a:xfrm>
          <a:off x="603917" y="1982295"/>
          <a:ext cx="1395714" cy="697857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" tIns="4445" rIns="4445" bIns="4445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Esiri Onojaife</a:t>
          </a:r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ER Manager FMD</a:t>
          </a:r>
        </a:p>
      </dsp:txBody>
      <dsp:txXfrm>
        <a:off x="603917" y="1982295"/>
        <a:ext cx="1395714" cy="697857"/>
      </dsp:txXfrm>
    </dsp:sp>
    <dsp:sp modelId="{8CF2D631-BAAD-480E-B9F2-44224914F5AD}">
      <dsp:nvSpPr>
        <dsp:cNvPr id="0" name=""/>
        <dsp:cNvSpPr/>
      </dsp:nvSpPr>
      <dsp:spPr>
        <a:xfrm>
          <a:off x="952845" y="2973252"/>
          <a:ext cx="1395714" cy="697857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" tIns="4445" rIns="4445" bIns="4445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/>
            <a:t>Priyankha Elango</a:t>
          </a:r>
          <a:endParaRPr lang="en-GB" sz="700" b="1" kern="1200">
            <a:solidFill>
              <a:sysClr val="window" lastClr="FFFFFF"/>
            </a:solidFill>
            <a:latin typeface="Calibri" panose="020F0502020204030204"/>
            <a:ea typeface="+mn-ea"/>
            <a:cs typeface="+mn-cs"/>
          </a:endParaRPr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ER Adviser FMD</a:t>
          </a:r>
        </a:p>
      </dsp:txBody>
      <dsp:txXfrm>
        <a:off x="952845" y="2973252"/>
        <a:ext cx="1395714" cy="697857"/>
      </dsp:txXfrm>
    </dsp:sp>
    <dsp:sp modelId="{4BDDFFB9-C41F-4D60-996F-851AC6BF6B75}">
      <dsp:nvSpPr>
        <dsp:cNvPr id="0" name=""/>
        <dsp:cNvSpPr/>
      </dsp:nvSpPr>
      <dsp:spPr>
        <a:xfrm>
          <a:off x="2292732" y="991337"/>
          <a:ext cx="1395714" cy="697857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" tIns="4445" rIns="4445" bIns="4445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Sam Holborn and Julie Jamgotchian</a:t>
          </a:r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Strategic HR Partners S&amp;E</a:t>
          </a:r>
        </a:p>
      </dsp:txBody>
      <dsp:txXfrm>
        <a:off x="2292732" y="991337"/>
        <a:ext cx="1395714" cy="697857"/>
      </dsp:txXfrm>
    </dsp:sp>
    <dsp:sp modelId="{61D7BF0B-5A47-4D75-8AD2-072F78AC4914}">
      <dsp:nvSpPr>
        <dsp:cNvPr id="0" name=""/>
        <dsp:cNvSpPr/>
      </dsp:nvSpPr>
      <dsp:spPr>
        <a:xfrm>
          <a:off x="2292732" y="1982295"/>
          <a:ext cx="1395714" cy="697857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" tIns="4445" rIns="4445" bIns="4445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Sinat Akindele</a:t>
          </a:r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ER Manager S&amp;E</a:t>
          </a:r>
        </a:p>
      </dsp:txBody>
      <dsp:txXfrm>
        <a:off x="2292732" y="1982295"/>
        <a:ext cx="1395714" cy="697857"/>
      </dsp:txXfrm>
    </dsp:sp>
    <dsp:sp modelId="{F40F408D-9AA3-4872-B3A5-1C2E10F2A556}">
      <dsp:nvSpPr>
        <dsp:cNvPr id="0" name=""/>
        <dsp:cNvSpPr/>
      </dsp:nvSpPr>
      <dsp:spPr>
        <a:xfrm>
          <a:off x="2641660" y="2973252"/>
          <a:ext cx="1395714" cy="697857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" tIns="4445" rIns="4445" bIns="4445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Jessica Rehinsi</a:t>
          </a:r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ER Adviser S&amp;E</a:t>
          </a:r>
        </a:p>
      </dsp:txBody>
      <dsp:txXfrm>
        <a:off x="2641660" y="2973252"/>
        <a:ext cx="1395714" cy="697857"/>
      </dsp:txXfrm>
    </dsp:sp>
    <dsp:sp modelId="{2030DDF7-22BF-46B9-AA8B-9CE8B09D2DDC}">
      <dsp:nvSpPr>
        <dsp:cNvPr id="0" name=""/>
        <dsp:cNvSpPr/>
      </dsp:nvSpPr>
      <dsp:spPr>
        <a:xfrm>
          <a:off x="3981546" y="991337"/>
          <a:ext cx="1395714" cy="697857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" tIns="4445" rIns="4445" bIns="4445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Leonie Malvo</a:t>
          </a:r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Strategic HR Partner HSS</a:t>
          </a:r>
        </a:p>
      </dsp:txBody>
      <dsp:txXfrm>
        <a:off x="3981546" y="991337"/>
        <a:ext cx="1395714" cy="697857"/>
      </dsp:txXfrm>
    </dsp:sp>
    <dsp:sp modelId="{1F2B4811-B32C-48F9-BA54-10BE776889CD}">
      <dsp:nvSpPr>
        <dsp:cNvPr id="0" name=""/>
        <dsp:cNvSpPr/>
      </dsp:nvSpPr>
      <dsp:spPr>
        <a:xfrm>
          <a:off x="3981546" y="1982295"/>
          <a:ext cx="1395714" cy="697857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" tIns="4445" rIns="4445" bIns="4445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Anahita Daruwala</a:t>
          </a:r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ER Manager HSS</a:t>
          </a:r>
        </a:p>
      </dsp:txBody>
      <dsp:txXfrm>
        <a:off x="3981546" y="1982295"/>
        <a:ext cx="1395714" cy="697857"/>
      </dsp:txXfrm>
    </dsp:sp>
    <dsp:sp modelId="{337C023A-6F60-4D28-82D1-D43D1598FBD5}">
      <dsp:nvSpPr>
        <dsp:cNvPr id="0" name=""/>
        <dsp:cNvSpPr/>
      </dsp:nvSpPr>
      <dsp:spPr>
        <a:xfrm>
          <a:off x="4330475" y="2973252"/>
          <a:ext cx="1395714" cy="697857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" tIns="4445" rIns="4445" bIns="4445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Rebecca Allen</a:t>
          </a:r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ER Adviser HSS</a:t>
          </a:r>
        </a:p>
      </dsp:txBody>
      <dsp:txXfrm>
        <a:off x="4330475" y="2973252"/>
        <a:ext cx="1395714" cy="697857"/>
      </dsp:txXfrm>
    </dsp:sp>
    <dsp:sp modelId="{DDCC6DFF-5E3A-4428-9305-7F86CB86C940}">
      <dsp:nvSpPr>
        <dsp:cNvPr id="0" name=""/>
        <dsp:cNvSpPr/>
      </dsp:nvSpPr>
      <dsp:spPr>
        <a:xfrm>
          <a:off x="6514769" y="991337"/>
          <a:ext cx="1395714" cy="697857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" tIns="4445" rIns="4445" bIns="4445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Sheila Collins</a:t>
          </a:r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HR Strategic Transformation Partner</a:t>
          </a:r>
        </a:p>
      </dsp:txBody>
      <dsp:txXfrm>
        <a:off x="6514769" y="991337"/>
        <a:ext cx="1395714" cy="697857"/>
      </dsp:txXfrm>
    </dsp:sp>
    <dsp:sp modelId="{3794F202-B9D9-4ED6-8AB1-A2C5C5999B24}">
      <dsp:nvSpPr>
        <dsp:cNvPr id="0" name=""/>
        <dsp:cNvSpPr/>
      </dsp:nvSpPr>
      <dsp:spPr>
        <a:xfrm>
          <a:off x="6514769" y="2973252"/>
          <a:ext cx="1395714" cy="697857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" tIns="4445" rIns="4445" bIns="4445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/>
            <a:t>Vinu Bhudia</a:t>
          </a:r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>
              <a:solidFill>
                <a:schemeClr val="bg2">
                  <a:lumMod val="90000"/>
                </a:schemeClr>
              </a:solidFill>
            </a:rPr>
            <a:t>ER Manager PS</a:t>
          </a:r>
        </a:p>
      </dsp:txBody>
      <dsp:txXfrm>
        <a:off x="6514769" y="2973252"/>
        <a:ext cx="1395714" cy="697857"/>
      </dsp:txXfrm>
    </dsp:sp>
    <dsp:sp modelId="{4A44E17D-4E0A-4DC3-B0E6-6F81CE757F0F}">
      <dsp:nvSpPr>
        <dsp:cNvPr id="0" name=""/>
        <dsp:cNvSpPr/>
      </dsp:nvSpPr>
      <dsp:spPr>
        <a:xfrm>
          <a:off x="6514769" y="3964210"/>
          <a:ext cx="1395714" cy="697857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" tIns="4445" rIns="4445" bIns="4445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/>
            <a:t>Robishia Temple</a:t>
          </a:r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>
              <a:solidFill>
                <a:schemeClr val="bg2">
                  <a:lumMod val="90000"/>
                </a:schemeClr>
              </a:solidFill>
            </a:rPr>
            <a:t>Senior ER Adviser EAF &amp; IT</a:t>
          </a:r>
        </a:p>
      </dsp:txBody>
      <dsp:txXfrm>
        <a:off x="6514769" y="3964210"/>
        <a:ext cx="1395714" cy="697857"/>
      </dsp:txXfrm>
    </dsp:sp>
    <dsp:sp modelId="{77F008D1-D00B-4BC6-B031-BBA778356FEE}">
      <dsp:nvSpPr>
        <dsp:cNvPr id="0" name=""/>
        <dsp:cNvSpPr/>
      </dsp:nvSpPr>
      <dsp:spPr>
        <a:xfrm>
          <a:off x="6863698" y="4955167"/>
          <a:ext cx="1395714" cy="697857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" tIns="4445" rIns="4445" bIns="4445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/>
            <a:t>VACANT</a:t>
          </a:r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>
              <a:solidFill>
                <a:schemeClr val="bg2">
                  <a:lumMod val="90000"/>
                </a:schemeClr>
              </a:solidFill>
            </a:rPr>
            <a:t>ER Adviser PS</a:t>
          </a:r>
        </a:p>
      </dsp:txBody>
      <dsp:txXfrm>
        <a:off x="6863698" y="4955167"/>
        <a:ext cx="1395714" cy="697857"/>
      </dsp:txXfrm>
    </dsp:sp>
    <dsp:sp modelId="{DA63F31C-3621-4B91-A925-6650B632229D}">
      <dsp:nvSpPr>
        <dsp:cNvPr id="0" name=""/>
        <dsp:cNvSpPr/>
      </dsp:nvSpPr>
      <dsp:spPr>
        <a:xfrm>
          <a:off x="5670361" y="1982295"/>
          <a:ext cx="1395714" cy="697857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" tIns="4445" rIns="4445" bIns="4445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/>
            <a:t>Katia Bejar Aylas</a:t>
          </a:r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>
              <a:solidFill>
                <a:schemeClr val="bg2">
                  <a:lumMod val="90000"/>
                </a:schemeClr>
              </a:solidFill>
            </a:rPr>
            <a:t>HR Transformation Adviser</a:t>
          </a:r>
        </a:p>
      </dsp:txBody>
      <dsp:txXfrm>
        <a:off x="5670361" y="1982295"/>
        <a:ext cx="1395714" cy="697857"/>
      </dsp:txXfrm>
    </dsp:sp>
  </dsp:spTree>
</dsp:drawing>
</file>

<file path=word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160C57-F50E-4FF0-A577-AA735C367024}">
      <dsp:nvSpPr>
        <dsp:cNvPr id="0" name=""/>
        <dsp:cNvSpPr/>
      </dsp:nvSpPr>
      <dsp:spPr>
        <a:xfrm>
          <a:off x="7061238" y="3649928"/>
          <a:ext cx="91440" cy="42231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77735"/>
              </a:lnTo>
            </a:path>
          </a:pathLst>
        </a:custGeom>
        <a:noFill/>
        <a:ln w="19050" cap="flat" cmpd="sng" algn="ctr">
          <a:solidFill>
            <a:schemeClr val="accent4"/>
          </a:solidFill>
          <a:prstDash val="dash"/>
          <a:round/>
          <a:headEnd type="none" w="med" len="med"/>
          <a:tailEnd type="none" w="med" len="med"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CCC1B57B-306C-41E9-8C47-460BE3FC0634}">
      <dsp:nvSpPr>
        <dsp:cNvPr id="0" name=""/>
        <dsp:cNvSpPr/>
      </dsp:nvSpPr>
      <dsp:spPr>
        <a:xfrm>
          <a:off x="4673600" y="2222089"/>
          <a:ext cx="2433358" cy="4223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8867"/>
              </a:lnTo>
              <a:lnTo>
                <a:pt x="2176476" y="188867"/>
              </a:lnTo>
              <a:lnTo>
                <a:pt x="2176476" y="377735"/>
              </a:lnTo>
            </a:path>
          </a:pathLst>
        </a:custGeom>
        <a:noFill/>
        <a:ln w="12700" cap="flat" cmpd="sng" algn="ctr">
          <a:solidFill>
            <a:srgbClr val="5B9BD5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D5943C6-922C-4966-9402-F70297B737F6}">
      <dsp:nvSpPr>
        <dsp:cNvPr id="0" name=""/>
        <dsp:cNvSpPr/>
      </dsp:nvSpPr>
      <dsp:spPr>
        <a:xfrm>
          <a:off x="4627879" y="2222089"/>
          <a:ext cx="91440" cy="1852390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77735"/>
              </a:lnTo>
            </a:path>
          </a:pathLst>
        </a:custGeom>
        <a:noFill/>
        <a:ln w="19050" cap="flat" cmpd="sng" algn="ctr">
          <a:solidFill>
            <a:schemeClr val="accent4"/>
          </a:solidFill>
          <a:prstDash val="dash"/>
          <a:round/>
          <a:headEnd type="none" w="med" len="med"/>
          <a:tailEnd type="none" w="med" len="med"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365417B9-AF9D-4C51-8681-71BF41F6A8E9}">
      <dsp:nvSpPr>
        <dsp:cNvPr id="0" name=""/>
        <dsp:cNvSpPr/>
      </dsp:nvSpPr>
      <dsp:spPr>
        <a:xfrm>
          <a:off x="2194521" y="3649928"/>
          <a:ext cx="91440" cy="42231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77735"/>
              </a:lnTo>
            </a:path>
          </a:pathLst>
        </a:custGeom>
        <a:noFill/>
        <a:ln w="19050" cap="flat" cmpd="sng" algn="ctr">
          <a:solidFill>
            <a:schemeClr val="accent4"/>
          </a:solidFill>
          <a:prstDash val="dash"/>
          <a:round/>
          <a:headEnd type="none" w="med" len="med"/>
          <a:tailEnd type="none" w="med" len="med"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80994C8A-A36F-4BF6-8DC5-FDE7764C89F8}">
      <dsp:nvSpPr>
        <dsp:cNvPr id="0" name=""/>
        <dsp:cNvSpPr/>
      </dsp:nvSpPr>
      <dsp:spPr>
        <a:xfrm>
          <a:off x="2240241" y="2222089"/>
          <a:ext cx="2433358" cy="422318"/>
        </a:xfrm>
        <a:custGeom>
          <a:avLst/>
          <a:gdLst/>
          <a:ahLst/>
          <a:cxnLst/>
          <a:rect l="0" t="0" r="0" b="0"/>
          <a:pathLst>
            <a:path>
              <a:moveTo>
                <a:pt x="2176476" y="0"/>
              </a:moveTo>
              <a:lnTo>
                <a:pt x="2176476" y="188867"/>
              </a:lnTo>
              <a:lnTo>
                <a:pt x="0" y="188867"/>
              </a:lnTo>
              <a:lnTo>
                <a:pt x="0" y="377735"/>
              </a:lnTo>
            </a:path>
          </a:pathLst>
        </a:custGeom>
        <a:noFill/>
        <a:ln w="12700" cap="flat" cmpd="sng" algn="ctr">
          <a:solidFill>
            <a:srgbClr val="5B9BD5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204EED5-5CA5-41C2-AE32-8BDFBD62BF89}">
      <dsp:nvSpPr>
        <dsp:cNvPr id="0" name=""/>
        <dsp:cNvSpPr/>
      </dsp:nvSpPr>
      <dsp:spPr>
        <a:xfrm>
          <a:off x="4627879" y="794251"/>
          <a:ext cx="91440" cy="42231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77735"/>
              </a:lnTo>
            </a:path>
          </a:pathLst>
        </a:custGeom>
        <a:noFill/>
        <a:ln w="12700" cap="flat" cmpd="sng" algn="ctr">
          <a:solidFill>
            <a:srgbClr val="5B9BD5">
              <a:shade val="6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CF21305-BBEC-47E3-82BB-B742793D3B0B}">
      <dsp:nvSpPr>
        <dsp:cNvPr id="0" name=""/>
        <dsp:cNvSpPr/>
      </dsp:nvSpPr>
      <dsp:spPr>
        <a:xfrm>
          <a:off x="3668079" y="2233"/>
          <a:ext cx="2011040" cy="792017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Alex Prestage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Associate Director Culture &amp; Inclusion</a:t>
          </a:r>
        </a:p>
      </dsp:txBody>
      <dsp:txXfrm>
        <a:off x="3668079" y="2233"/>
        <a:ext cx="2011040" cy="792017"/>
      </dsp:txXfrm>
    </dsp:sp>
    <dsp:sp modelId="{F5E7FA09-4F7C-44C4-8573-E5D79A174280}">
      <dsp:nvSpPr>
        <dsp:cNvPr id="0" name=""/>
        <dsp:cNvSpPr/>
      </dsp:nvSpPr>
      <dsp:spPr>
        <a:xfrm>
          <a:off x="3668079" y="1216569"/>
          <a:ext cx="2011040" cy="1005520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b="1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Petra Dodd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b="1" kern="1200" dirty="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Head of Organisational  and Professional Development </a:t>
          </a:r>
          <a:endParaRPr lang="en-GB" sz="800" b="1" kern="1200">
            <a:solidFill>
              <a:schemeClr val="bg2">
                <a:lumMod val="90000"/>
              </a:schemeClr>
            </a:solidFill>
            <a:latin typeface="Calibri" panose="020F0502020204030204"/>
            <a:ea typeface="+mn-ea"/>
            <a:cs typeface="+mn-cs"/>
          </a:endParaRPr>
        </a:p>
      </dsp:txBody>
      <dsp:txXfrm>
        <a:off x="3668079" y="1216569"/>
        <a:ext cx="2011040" cy="1005520"/>
      </dsp:txXfrm>
    </dsp:sp>
    <dsp:sp modelId="{83EB6369-360D-420D-A141-ABFC39268DE6}">
      <dsp:nvSpPr>
        <dsp:cNvPr id="0" name=""/>
        <dsp:cNvSpPr/>
      </dsp:nvSpPr>
      <dsp:spPr>
        <a:xfrm>
          <a:off x="1234721" y="2644408"/>
          <a:ext cx="2011040" cy="1005520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Lorraine Smith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Organisational &amp; Professional Development Manager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b="1" kern="1200">
            <a:solidFill>
              <a:sysClr val="window" lastClr="FFFFFF"/>
            </a:solidFill>
            <a:latin typeface="Calibri" panose="020F0502020204030204"/>
            <a:ea typeface="+mn-ea"/>
            <a:cs typeface="+mn-cs"/>
          </a:endParaRPr>
        </a:p>
      </dsp:txBody>
      <dsp:txXfrm>
        <a:off x="1234721" y="2644408"/>
        <a:ext cx="2011040" cy="1005520"/>
      </dsp:txXfrm>
    </dsp:sp>
    <dsp:sp modelId="{7638EB85-5AE5-4E84-8716-3EA162AAB1B5}">
      <dsp:nvSpPr>
        <dsp:cNvPr id="0" name=""/>
        <dsp:cNvSpPr/>
      </dsp:nvSpPr>
      <dsp:spPr>
        <a:xfrm>
          <a:off x="1234721" y="4072246"/>
          <a:ext cx="2011040" cy="1005520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chemeClr val="tx2">
              <a:lumMod val="50000"/>
              <a:lumOff val="50000"/>
            </a:schemeClr>
          </a:solidFill>
          <a:prstDash val="solid"/>
          <a:miter lim="800000"/>
          <a:extLst>
            <a:ext uri="{C807C97D-BFC1-408E-A445-0C87EB9F89A2}">
              <ask:lineSketchStyleProps xmlns:ask="http://schemas.microsoft.com/office/drawing/2018/sketchyshapes">
                <ask:type>
                  <ask:lineSketchNone/>
                </ask:type>
              </ask:lineSketchStyleProps>
            </a:ext>
          </a:extLst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Vanessa Buchholz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Organisational &amp; Professional Development Adviser (Apprentice)</a:t>
          </a:r>
        </a:p>
      </dsp:txBody>
      <dsp:txXfrm>
        <a:off x="1234721" y="4072246"/>
        <a:ext cx="2011040" cy="1005520"/>
      </dsp:txXfrm>
    </dsp:sp>
    <dsp:sp modelId="{269EA422-646D-4B8C-8042-9B6EE561B4EE}">
      <dsp:nvSpPr>
        <dsp:cNvPr id="0" name=""/>
        <dsp:cNvSpPr/>
      </dsp:nvSpPr>
      <dsp:spPr>
        <a:xfrm>
          <a:off x="3668079" y="4074479"/>
          <a:ext cx="2011040" cy="1005520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chemeClr val="tx2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Iris Godding and Joan Low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Organisational &amp; Professional Development Team Administrators</a:t>
          </a:r>
        </a:p>
      </dsp:txBody>
      <dsp:txXfrm>
        <a:off x="3668079" y="4074479"/>
        <a:ext cx="2011040" cy="1005520"/>
      </dsp:txXfrm>
    </dsp:sp>
    <dsp:sp modelId="{9F4C10B9-F40D-4C01-BAE5-084C200E402F}">
      <dsp:nvSpPr>
        <dsp:cNvPr id="0" name=""/>
        <dsp:cNvSpPr/>
      </dsp:nvSpPr>
      <dsp:spPr>
        <a:xfrm>
          <a:off x="6101438" y="2644408"/>
          <a:ext cx="2011040" cy="1005520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Bob Artino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Organisational &amp; Professional Development Manager</a:t>
          </a:r>
        </a:p>
      </dsp:txBody>
      <dsp:txXfrm>
        <a:off x="6101438" y="2644408"/>
        <a:ext cx="2011040" cy="1005520"/>
      </dsp:txXfrm>
    </dsp:sp>
    <dsp:sp modelId="{3E20496F-E3A8-4C44-8D67-ABA06DCEA124}">
      <dsp:nvSpPr>
        <dsp:cNvPr id="0" name=""/>
        <dsp:cNvSpPr/>
      </dsp:nvSpPr>
      <dsp:spPr>
        <a:xfrm>
          <a:off x="6101438" y="4072246"/>
          <a:ext cx="2011040" cy="1005520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chemeClr val="tx2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Dave Beggs-Wallace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Organisational &amp; Professional Development Specialist</a:t>
          </a:r>
        </a:p>
      </dsp:txBody>
      <dsp:txXfrm>
        <a:off x="6101438" y="4072246"/>
        <a:ext cx="2011040" cy="1005520"/>
      </dsp:txXfrm>
    </dsp:sp>
  </dsp:spTree>
</dsp:drawing>
</file>

<file path=word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B9CBE3-372C-4359-B254-D28B4952DE81}">
      <dsp:nvSpPr>
        <dsp:cNvPr id="0" name=""/>
        <dsp:cNvSpPr/>
      </dsp:nvSpPr>
      <dsp:spPr>
        <a:xfrm>
          <a:off x="4362914" y="4616607"/>
          <a:ext cx="91440" cy="93729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09678"/>
              </a:lnTo>
              <a:lnTo>
                <a:pt x="198808" y="609678"/>
              </a:lnTo>
            </a:path>
          </a:pathLst>
        </a:custGeom>
        <a:noFill/>
        <a:ln w="12700" cap="flat" cmpd="sng" algn="ctr">
          <a:solidFill>
            <a:srgbClr val="5B9BD5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C5EE4A2-F5CA-461B-86F7-9DCFFBC1018F}">
      <dsp:nvSpPr>
        <dsp:cNvPr id="0" name=""/>
        <dsp:cNvSpPr/>
      </dsp:nvSpPr>
      <dsp:spPr>
        <a:xfrm>
          <a:off x="3826331" y="3482569"/>
          <a:ext cx="1256577" cy="24874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9165"/>
              </a:lnTo>
              <a:lnTo>
                <a:pt x="801859" y="139165"/>
              </a:lnTo>
              <a:lnTo>
                <a:pt x="801859" y="278331"/>
              </a:lnTo>
            </a:path>
          </a:pathLst>
        </a:custGeom>
        <a:noFill/>
        <a:ln w="12700" cap="flat" cmpd="sng" algn="ctr">
          <a:solidFill>
            <a:srgbClr val="5B9BD5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02C2D36-BF7D-45B9-BCFB-E619431B2819}">
      <dsp:nvSpPr>
        <dsp:cNvPr id="0" name=""/>
        <dsp:cNvSpPr/>
      </dsp:nvSpPr>
      <dsp:spPr>
        <a:xfrm>
          <a:off x="1997177" y="4492504"/>
          <a:ext cx="103797" cy="100740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09678"/>
              </a:lnTo>
              <a:lnTo>
                <a:pt x="198808" y="609678"/>
              </a:lnTo>
            </a:path>
          </a:pathLst>
        </a:custGeom>
        <a:noFill/>
        <a:ln w="12700" cap="flat" cmpd="sng" algn="ctr">
          <a:solidFill>
            <a:srgbClr val="5B9BD5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79B06EC-1728-495A-A244-FD474E9538BB}">
      <dsp:nvSpPr>
        <dsp:cNvPr id="0" name=""/>
        <dsp:cNvSpPr/>
      </dsp:nvSpPr>
      <dsp:spPr>
        <a:xfrm>
          <a:off x="2709137" y="3482569"/>
          <a:ext cx="1117194" cy="249733"/>
        </a:xfrm>
        <a:custGeom>
          <a:avLst/>
          <a:gdLst/>
          <a:ahLst/>
          <a:cxnLst/>
          <a:rect l="0" t="0" r="0" b="0"/>
          <a:pathLst>
            <a:path>
              <a:moveTo>
                <a:pt x="801859" y="0"/>
              </a:moveTo>
              <a:lnTo>
                <a:pt x="801859" y="139165"/>
              </a:lnTo>
              <a:lnTo>
                <a:pt x="0" y="139165"/>
              </a:lnTo>
              <a:lnTo>
                <a:pt x="0" y="278331"/>
              </a:lnTo>
            </a:path>
          </a:pathLst>
        </a:custGeom>
        <a:noFill/>
        <a:ln w="12700" cap="flat" cmpd="sng" algn="ctr">
          <a:solidFill>
            <a:srgbClr val="5B9BD5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F2C089-5A8A-481F-9E93-3D58478FD99E}">
      <dsp:nvSpPr>
        <dsp:cNvPr id="0" name=""/>
        <dsp:cNvSpPr/>
      </dsp:nvSpPr>
      <dsp:spPr>
        <a:xfrm>
          <a:off x="3780611" y="2538276"/>
          <a:ext cx="91440" cy="184090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78331"/>
              </a:lnTo>
            </a:path>
          </a:pathLst>
        </a:custGeom>
        <a:noFill/>
        <a:ln w="12700" cap="flat" cmpd="sng" algn="ctr">
          <a:solidFill>
            <a:srgbClr val="5B9BD5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D56F71C-1702-4860-BA1F-8C973687488E}">
      <dsp:nvSpPr>
        <dsp:cNvPr id="0" name=""/>
        <dsp:cNvSpPr/>
      </dsp:nvSpPr>
      <dsp:spPr>
        <a:xfrm>
          <a:off x="3780611" y="1632549"/>
          <a:ext cx="91440" cy="14552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9165"/>
              </a:lnTo>
              <a:lnTo>
                <a:pt x="801859" y="139165"/>
              </a:lnTo>
              <a:lnTo>
                <a:pt x="801859" y="278331"/>
              </a:lnTo>
            </a:path>
          </a:pathLst>
        </a:custGeom>
        <a:noFill/>
        <a:ln w="12700" cap="flat" cmpd="sng" algn="ctr">
          <a:solidFill>
            <a:srgbClr val="5B9BD5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0C8378D-E9CC-4647-A6C9-291283BCEF6E}">
      <dsp:nvSpPr>
        <dsp:cNvPr id="0" name=""/>
        <dsp:cNvSpPr/>
      </dsp:nvSpPr>
      <dsp:spPr>
        <a:xfrm>
          <a:off x="3780611" y="765471"/>
          <a:ext cx="91440" cy="10687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78331"/>
              </a:lnTo>
            </a:path>
          </a:pathLst>
        </a:custGeom>
        <a:noFill/>
        <a:ln w="12700" cap="flat" cmpd="sng" algn="ctr">
          <a:solidFill>
            <a:srgbClr val="5B9BD5">
              <a:shade val="6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5B84F66-D951-465E-B92B-D80601387A64}">
      <dsp:nvSpPr>
        <dsp:cNvPr id="0" name=""/>
        <dsp:cNvSpPr/>
      </dsp:nvSpPr>
      <dsp:spPr>
        <a:xfrm>
          <a:off x="3066129" y="5269"/>
          <a:ext cx="1520403" cy="760201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Jacqui Bailie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Assistant Director of HR -  Operations</a:t>
          </a:r>
        </a:p>
      </dsp:txBody>
      <dsp:txXfrm>
        <a:off x="3066129" y="5269"/>
        <a:ext cx="1520403" cy="760201"/>
      </dsp:txXfrm>
    </dsp:sp>
    <dsp:sp modelId="{92F922E0-B73B-4112-9710-5ACA5F99E51B}">
      <dsp:nvSpPr>
        <dsp:cNvPr id="0" name=""/>
        <dsp:cNvSpPr/>
      </dsp:nvSpPr>
      <dsp:spPr>
        <a:xfrm>
          <a:off x="3066129" y="872348"/>
          <a:ext cx="1520403" cy="760201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Lee McNally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Head of Operations &amp; Recruitment</a:t>
          </a:r>
        </a:p>
      </dsp:txBody>
      <dsp:txXfrm>
        <a:off x="3066129" y="872348"/>
        <a:ext cx="1520403" cy="760201"/>
      </dsp:txXfrm>
    </dsp:sp>
    <dsp:sp modelId="{AB8884C5-2106-4252-A77E-7B796A5C3E76}">
      <dsp:nvSpPr>
        <dsp:cNvPr id="0" name=""/>
        <dsp:cNvSpPr/>
      </dsp:nvSpPr>
      <dsp:spPr>
        <a:xfrm>
          <a:off x="3066129" y="1778075"/>
          <a:ext cx="1520403" cy="760201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Claire Foster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HR Operations &amp; Recruitment Manager</a:t>
          </a:r>
        </a:p>
      </dsp:txBody>
      <dsp:txXfrm>
        <a:off x="3066129" y="1778075"/>
        <a:ext cx="1520403" cy="760201"/>
      </dsp:txXfrm>
    </dsp:sp>
    <dsp:sp modelId="{C7C5FACB-924A-4F40-AE14-1ABAD5D1740F}">
      <dsp:nvSpPr>
        <dsp:cNvPr id="0" name=""/>
        <dsp:cNvSpPr/>
      </dsp:nvSpPr>
      <dsp:spPr>
        <a:xfrm>
          <a:off x="3066129" y="2722367"/>
          <a:ext cx="1520403" cy="760201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Natasha Laurent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Deputy HR Operations &amp; Recruitment Manager</a:t>
          </a:r>
        </a:p>
      </dsp:txBody>
      <dsp:txXfrm>
        <a:off x="3066129" y="2722367"/>
        <a:ext cx="1520403" cy="760201"/>
      </dsp:txXfrm>
    </dsp:sp>
    <dsp:sp modelId="{7EFEF0B2-85FA-4BCA-B4C9-DD351D1A9DB7}">
      <dsp:nvSpPr>
        <dsp:cNvPr id="0" name=""/>
        <dsp:cNvSpPr/>
      </dsp:nvSpPr>
      <dsp:spPr>
        <a:xfrm>
          <a:off x="1948935" y="3732302"/>
          <a:ext cx="1520403" cy="760201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Shivam Amin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Sarah Condron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HR Operations Team Leaders</a:t>
          </a:r>
        </a:p>
      </dsp:txBody>
      <dsp:txXfrm>
        <a:off x="1948935" y="3732302"/>
        <a:ext cx="1520403" cy="760201"/>
      </dsp:txXfrm>
    </dsp:sp>
    <dsp:sp modelId="{1E7EFCB1-E83A-4861-84E5-FF42A4571667}">
      <dsp:nvSpPr>
        <dsp:cNvPr id="0" name=""/>
        <dsp:cNvSpPr/>
      </dsp:nvSpPr>
      <dsp:spPr>
        <a:xfrm>
          <a:off x="1997177" y="4619154"/>
          <a:ext cx="1791141" cy="1761501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Angela Trim-Wynter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Tania Sultana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Frank Osei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Mimi Nath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Carole Arjoon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Shamima Begum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Mariam Nalule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Baileigh St Hilaire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HR Operations Admininstrators</a:t>
          </a:r>
        </a:p>
      </dsp:txBody>
      <dsp:txXfrm>
        <a:off x="1997177" y="4619154"/>
        <a:ext cx="1791141" cy="1761501"/>
      </dsp:txXfrm>
    </dsp:sp>
    <dsp:sp modelId="{4031B24E-DB00-4DBE-820C-BA78B6F7633A}">
      <dsp:nvSpPr>
        <dsp:cNvPr id="0" name=""/>
        <dsp:cNvSpPr/>
      </dsp:nvSpPr>
      <dsp:spPr>
        <a:xfrm>
          <a:off x="4240065" y="3731314"/>
          <a:ext cx="1685686" cy="885292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Khaleda Shahid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Claire Young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Recruitment Team Leaders</a:t>
          </a:r>
        </a:p>
      </dsp:txBody>
      <dsp:txXfrm>
        <a:off x="4240065" y="3731314"/>
        <a:ext cx="1685686" cy="885292"/>
      </dsp:txXfrm>
    </dsp:sp>
    <dsp:sp modelId="{BBEEAD8C-BA42-4256-B7E7-A12F7656A4F5}">
      <dsp:nvSpPr>
        <dsp:cNvPr id="0" name=""/>
        <dsp:cNvSpPr/>
      </dsp:nvSpPr>
      <dsp:spPr>
        <a:xfrm>
          <a:off x="4439462" y="4710461"/>
          <a:ext cx="1942801" cy="1686887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Shahida Kalam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Sume Begum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Nasema Begum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Joanna Juzazek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Shilpa Parmar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/>
            <a:t>Imogen Maytum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/>
            <a:t>Tania Pharma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/>
            <a:t>Donna Leach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/>
            <a:t>Leticia Silva</a:t>
          </a:r>
          <a:endParaRPr lang="en-GB" sz="800" b="1" kern="1200">
            <a:solidFill>
              <a:sysClr val="window" lastClr="FFFFFF"/>
            </a:solidFill>
            <a:latin typeface="Calibri" panose="020F0502020204030204"/>
            <a:ea typeface="+mn-ea"/>
            <a:cs typeface="+mn-cs"/>
          </a:endParaRP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Recruitment Administrators</a:t>
          </a:r>
        </a:p>
      </dsp:txBody>
      <dsp:txXfrm>
        <a:off x="4439462" y="4710461"/>
        <a:ext cx="1942801" cy="1686887"/>
      </dsp:txXfrm>
    </dsp:sp>
  </dsp:spTree>
</dsp:drawing>
</file>

<file path=word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3A0357-6435-454D-9DC4-3EB0F09284F1}">
      <dsp:nvSpPr>
        <dsp:cNvPr id="0" name=""/>
        <dsp:cNvSpPr/>
      </dsp:nvSpPr>
      <dsp:spPr>
        <a:xfrm>
          <a:off x="4431665" y="757536"/>
          <a:ext cx="1810325" cy="122238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11193"/>
              </a:lnTo>
              <a:lnTo>
                <a:pt x="1810325" y="611193"/>
              </a:lnTo>
              <a:lnTo>
                <a:pt x="1810325" y="1222386"/>
              </a:lnTo>
            </a:path>
          </a:pathLst>
        </a:custGeom>
        <a:noFill/>
        <a:ln w="12700" cap="flat" cmpd="sng" algn="ctr">
          <a:solidFill>
            <a:schemeClr val="tx2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5D27110-1401-4FFE-8DED-1C31AD5A7B26}">
      <dsp:nvSpPr>
        <dsp:cNvPr id="0" name=""/>
        <dsp:cNvSpPr/>
      </dsp:nvSpPr>
      <dsp:spPr>
        <a:xfrm>
          <a:off x="1809331" y="2901806"/>
          <a:ext cx="359739" cy="184398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43984"/>
              </a:lnTo>
              <a:lnTo>
                <a:pt x="359739" y="1843984"/>
              </a:lnTo>
            </a:path>
          </a:pathLst>
        </a:custGeom>
        <a:noFill/>
        <a:ln w="12700" cap="flat" cmpd="sng" algn="ctr">
          <a:solidFill>
            <a:schemeClr val="tx2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C231CE6-69CB-46CF-BAFF-CB9EB4027310}">
      <dsp:nvSpPr>
        <dsp:cNvPr id="0" name=""/>
        <dsp:cNvSpPr/>
      </dsp:nvSpPr>
      <dsp:spPr>
        <a:xfrm>
          <a:off x="2768637" y="757536"/>
          <a:ext cx="1663027" cy="1222386"/>
        </a:xfrm>
        <a:custGeom>
          <a:avLst/>
          <a:gdLst/>
          <a:ahLst/>
          <a:cxnLst/>
          <a:rect l="0" t="0" r="0" b="0"/>
          <a:pathLst>
            <a:path>
              <a:moveTo>
                <a:pt x="1663027" y="0"/>
              </a:moveTo>
              <a:lnTo>
                <a:pt x="1663027" y="611193"/>
              </a:lnTo>
              <a:lnTo>
                <a:pt x="0" y="611193"/>
              </a:lnTo>
              <a:lnTo>
                <a:pt x="0" y="1222386"/>
              </a:lnTo>
            </a:path>
          </a:pathLst>
        </a:custGeom>
        <a:noFill/>
        <a:ln w="12700" cap="flat" cmpd="sng" algn="ctr">
          <a:solidFill>
            <a:schemeClr val="tx2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5B84F66-D951-465E-B92B-D80601387A64}">
      <dsp:nvSpPr>
        <dsp:cNvPr id="0" name=""/>
        <dsp:cNvSpPr/>
      </dsp:nvSpPr>
      <dsp:spPr>
        <a:xfrm>
          <a:off x="3283465" y="3440"/>
          <a:ext cx="2296398" cy="754096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Lee McNally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Head of Operations &amp; Recruitment</a:t>
          </a:r>
        </a:p>
      </dsp:txBody>
      <dsp:txXfrm>
        <a:off x="3283465" y="3440"/>
        <a:ext cx="2296398" cy="754096"/>
      </dsp:txXfrm>
    </dsp:sp>
    <dsp:sp modelId="{23E287D9-5E21-41A6-B9DC-B4E38AF1147F}">
      <dsp:nvSpPr>
        <dsp:cNvPr id="0" name=""/>
        <dsp:cNvSpPr/>
      </dsp:nvSpPr>
      <dsp:spPr>
        <a:xfrm>
          <a:off x="1569505" y="1979923"/>
          <a:ext cx="2398264" cy="921883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Tahmid Choudhury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Immigration Lead</a:t>
          </a:r>
        </a:p>
      </dsp:txBody>
      <dsp:txXfrm>
        <a:off x="1569505" y="1979923"/>
        <a:ext cx="2398264" cy="921883"/>
      </dsp:txXfrm>
    </dsp:sp>
    <dsp:sp modelId="{C4A903BB-3CD7-416D-9D1F-D5F2664D3D03}">
      <dsp:nvSpPr>
        <dsp:cNvPr id="0" name=""/>
        <dsp:cNvSpPr/>
      </dsp:nvSpPr>
      <dsp:spPr>
        <a:xfrm>
          <a:off x="2169071" y="4124193"/>
          <a:ext cx="2591284" cy="1243196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Yingqi Huang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HR Immigration Administrator</a:t>
          </a:r>
        </a:p>
      </dsp:txBody>
      <dsp:txXfrm>
        <a:off x="2169071" y="4124193"/>
        <a:ext cx="2591284" cy="1243196"/>
      </dsp:txXfrm>
    </dsp:sp>
    <dsp:sp modelId="{FEBE2C0B-99DA-45C2-A3ED-B73E1594BC49}">
      <dsp:nvSpPr>
        <dsp:cNvPr id="0" name=""/>
        <dsp:cNvSpPr/>
      </dsp:nvSpPr>
      <dsp:spPr>
        <a:xfrm>
          <a:off x="5190155" y="1979923"/>
          <a:ext cx="2103668" cy="932855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Christina Mylona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Global Mobility Manager</a:t>
          </a:r>
          <a:endParaRPr lang="en-GB" sz="800" kern="1200">
            <a:solidFill>
              <a:schemeClr val="bg2">
                <a:lumMod val="90000"/>
              </a:schemeClr>
            </a:solidFill>
          </a:endParaRPr>
        </a:p>
      </dsp:txBody>
      <dsp:txXfrm>
        <a:off x="5190155" y="1979923"/>
        <a:ext cx="2103668" cy="932855"/>
      </dsp:txXfrm>
    </dsp:sp>
  </dsp:spTree>
</dsp:drawing>
</file>

<file path=word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07C33D-BAEE-4A8B-9369-0D51A09018A1}">
      <dsp:nvSpPr>
        <dsp:cNvPr id="0" name=""/>
        <dsp:cNvSpPr/>
      </dsp:nvSpPr>
      <dsp:spPr>
        <a:xfrm>
          <a:off x="6595069" y="4158110"/>
          <a:ext cx="282817" cy="86730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67305"/>
              </a:lnTo>
              <a:lnTo>
                <a:pt x="282817" y="867305"/>
              </a:lnTo>
            </a:path>
          </a:pathLst>
        </a:custGeom>
        <a:noFill/>
        <a:ln w="12700" cap="flat" cmpd="sng" algn="ctr">
          <a:solidFill>
            <a:schemeClr val="tx2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4AFDF8F-74F8-4B8F-B78C-EF94D29B742E}">
      <dsp:nvSpPr>
        <dsp:cNvPr id="0" name=""/>
        <dsp:cNvSpPr/>
      </dsp:nvSpPr>
      <dsp:spPr>
        <a:xfrm>
          <a:off x="6208552" y="2819443"/>
          <a:ext cx="1140695" cy="39594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7971"/>
              </a:lnTo>
              <a:lnTo>
                <a:pt x="1140695" y="197971"/>
              </a:lnTo>
              <a:lnTo>
                <a:pt x="1140695" y="395943"/>
              </a:lnTo>
            </a:path>
          </a:pathLst>
        </a:custGeom>
        <a:noFill/>
        <a:ln w="12700" cap="flat" cmpd="sng" algn="ctr">
          <a:solidFill>
            <a:schemeClr val="tx2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F81E8EB-C8B0-4AFD-B09F-F6FCA3CA4150}">
      <dsp:nvSpPr>
        <dsp:cNvPr id="0" name=""/>
        <dsp:cNvSpPr/>
      </dsp:nvSpPr>
      <dsp:spPr>
        <a:xfrm>
          <a:off x="4313678" y="4158110"/>
          <a:ext cx="282817" cy="86730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67305"/>
              </a:lnTo>
              <a:lnTo>
                <a:pt x="282817" y="867305"/>
              </a:lnTo>
            </a:path>
          </a:pathLst>
        </a:custGeom>
        <a:noFill/>
        <a:ln w="12700" cap="flat" cmpd="sng" algn="ctr">
          <a:solidFill>
            <a:schemeClr val="tx2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5D8CF68-95F4-4082-94E1-B94CFA8C3491}">
      <dsp:nvSpPr>
        <dsp:cNvPr id="0" name=""/>
        <dsp:cNvSpPr/>
      </dsp:nvSpPr>
      <dsp:spPr>
        <a:xfrm>
          <a:off x="5067857" y="2819443"/>
          <a:ext cx="1140695" cy="395943"/>
        </a:xfrm>
        <a:custGeom>
          <a:avLst/>
          <a:gdLst/>
          <a:ahLst/>
          <a:cxnLst/>
          <a:rect l="0" t="0" r="0" b="0"/>
          <a:pathLst>
            <a:path>
              <a:moveTo>
                <a:pt x="1140695" y="0"/>
              </a:moveTo>
              <a:lnTo>
                <a:pt x="1140695" y="197971"/>
              </a:lnTo>
              <a:lnTo>
                <a:pt x="0" y="197971"/>
              </a:lnTo>
              <a:lnTo>
                <a:pt x="0" y="395943"/>
              </a:lnTo>
            </a:path>
          </a:pathLst>
        </a:custGeom>
        <a:noFill/>
        <a:ln w="12700" cap="flat" cmpd="sng" algn="ctr">
          <a:solidFill>
            <a:schemeClr val="tx2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213CE1E-1A0F-4515-A840-31265B75DD93}">
      <dsp:nvSpPr>
        <dsp:cNvPr id="0" name=""/>
        <dsp:cNvSpPr/>
      </dsp:nvSpPr>
      <dsp:spPr>
        <a:xfrm>
          <a:off x="4035846" y="1480776"/>
          <a:ext cx="2172706" cy="39594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7971"/>
              </a:lnTo>
              <a:lnTo>
                <a:pt x="2172706" y="197971"/>
              </a:lnTo>
              <a:lnTo>
                <a:pt x="2172706" y="395943"/>
              </a:lnTo>
            </a:path>
          </a:pathLst>
        </a:custGeom>
        <a:noFill/>
        <a:ln w="12700" cap="flat" cmpd="sng" algn="ctr">
          <a:solidFill>
            <a:schemeClr val="tx2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38115F4-9FA6-455C-B85D-CA814E9011A0}">
      <dsp:nvSpPr>
        <dsp:cNvPr id="0" name=""/>
        <dsp:cNvSpPr/>
      </dsp:nvSpPr>
      <dsp:spPr>
        <a:xfrm>
          <a:off x="1198340" y="2988407"/>
          <a:ext cx="439700" cy="98653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86536"/>
              </a:lnTo>
              <a:lnTo>
                <a:pt x="439700" y="986536"/>
              </a:lnTo>
            </a:path>
          </a:pathLst>
        </a:custGeom>
        <a:noFill/>
        <a:ln w="12700" cap="flat" cmpd="sng" algn="ctr">
          <a:solidFill>
            <a:schemeClr val="tx2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153FA35-FD46-49E5-ACDB-9C5290E9DFCE}">
      <dsp:nvSpPr>
        <dsp:cNvPr id="0" name=""/>
        <dsp:cNvSpPr/>
      </dsp:nvSpPr>
      <dsp:spPr>
        <a:xfrm>
          <a:off x="2346540" y="1480776"/>
          <a:ext cx="1689306" cy="395943"/>
        </a:xfrm>
        <a:custGeom>
          <a:avLst/>
          <a:gdLst/>
          <a:ahLst/>
          <a:cxnLst/>
          <a:rect l="0" t="0" r="0" b="0"/>
          <a:pathLst>
            <a:path>
              <a:moveTo>
                <a:pt x="1689306" y="0"/>
              </a:moveTo>
              <a:lnTo>
                <a:pt x="1689306" y="197971"/>
              </a:lnTo>
              <a:lnTo>
                <a:pt x="0" y="197971"/>
              </a:lnTo>
              <a:lnTo>
                <a:pt x="0" y="395943"/>
              </a:lnTo>
            </a:path>
          </a:pathLst>
        </a:custGeom>
        <a:noFill/>
        <a:ln w="12700" cap="flat" cmpd="sng" algn="ctr">
          <a:solidFill>
            <a:schemeClr val="tx2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5DAFF96-AA63-4363-82EC-50DF63B9B31D}">
      <dsp:nvSpPr>
        <dsp:cNvPr id="0" name=""/>
        <dsp:cNvSpPr/>
      </dsp:nvSpPr>
      <dsp:spPr>
        <a:xfrm>
          <a:off x="2420376" y="2321"/>
          <a:ext cx="3230939" cy="1478454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Jacqui Bailie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Assistant Director of HR -  Operations</a:t>
          </a:r>
        </a:p>
      </dsp:txBody>
      <dsp:txXfrm>
        <a:off x="2420376" y="2321"/>
        <a:ext cx="3230939" cy="1478454"/>
      </dsp:txXfrm>
    </dsp:sp>
    <dsp:sp modelId="{9D582810-4CC6-4C25-BE59-F680F826719A}">
      <dsp:nvSpPr>
        <dsp:cNvPr id="0" name=""/>
        <dsp:cNvSpPr/>
      </dsp:nvSpPr>
      <dsp:spPr>
        <a:xfrm>
          <a:off x="911290" y="1876720"/>
          <a:ext cx="2870498" cy="1111687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Tim Hubbard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Strategic Reward Partner</a:t>
          </a:r>
        </a:p>
      </dsp:txBody>
      <dsp:txXfrm>
        <a:off x="911290" y="1876720"/>
        <a:ext cx="2870498" cy="1111687"/>
      </dsp:txXfrm>
    </dsp:sp>
    <dsp:sp modelId="{665C0A91-7D22-460E-AD43-32ACA4E54A5F}">
      <dsp:nvSpPr>
        <dsp:cNvPr id="0" name=""/>
        <dsp:cNvSpPr/>
      </dsp:nvSpPr>
      <dsp:spPr>
        <a:xfrm>
          <a:off x="1638041" y="3384351"/>
          <a:ext cx="2091149" cy="1181185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Shaneeha Ali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Rewards Administrator</a:t>
          </a:r>
        </a:p>
      </dsp:txBody>
      <dsp:txXfrm>
        <a:off x="1638041" y="3384351"/>
        <a:ext cx="2091149" cy="1181185"/>
      </dsp:txXfrm>
    </dsp:sp>
    <dsp:sp modelId="{BC5D585E-90D7-4115-A52E-FF7A1B221552}">
      <dsp:nvSpPr>
        <dsp:cNvPr id="0" name=""/>
        <dsp:cNvSpPr/>
      </dsp:nvSpPr>
      <dsp:spPr>
        <a:xfrm>
          <a:off x="5265829" y="1876720"/>
          <a:ext cx="1885446" cy="942723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Filiz Abdula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Payroll &amp; Pensions Manager</a:t>
          </a:r>
          <a:endParaRPr lang="en-GB" sz="800" kern="1200"/>
        </a:p>
      </dsp:txBody>
      <dsp:txXfrm>
        <a:off x="5265829" y="1876720"/>
        <a:ext cx="1885446" cy="942723"/>
      </dsp:txXfrm>
    </dsp:sp>
    <dsp:sp modelId="{0D553A08-D2C7-4465-B5CD-AC8C94084415}">
      <dsp:nvSpPr>
        <dsp:cNvPr id="0" name=""/>
        <dsp:cNvSpPr/>
      </dsp:nvSpPr>
      <dsp:spPr>
        <a:xfrm>
          <a:off x="4125134" y="3215387"/>
          <a:ext cx="1885446" cy="942723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Zakir Ahmed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Pensions Lead</a:t>
          </a:r>
          <a:endParaRPr lang="en-GB" sz="800" kern="1200"/>
        </a:p>
      </dsp:txBody>
      <dsp:txXfrm>
        <a:off x="4125134" y="3215387"/>
        <a:ext cx="1885446" cy="942723"/>
      </dsp:txXfrm>
    </dsp:sp>
    <dsp:sp modelId="{ED3D7D24-8D1F-4EF9-B50F-318627EA5E01}">
      <dsp:nvSpPr>
        <dsp:cNvPr id="0" name=""/>
        <dsp:cNvSpPr/>
      </dsp:nvSpPr>
      <dsp:spPr>
        <a:xfrm>
          <a:off x="4596495" y="4554054"/>
          <a:ext cx="1885446" cy="942723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Rodger Hook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Pensions Administrator</a:t>
          </a:r>
          <a:endParaRPr lang="en-GB" sz="800" kern="1200"/>
        </a:p>
      </dsp:txBody>
      <dsp:txXfrm>
        <a:off x="4596495" y="4554054"/>
        <a:ext cx="1885446" cy="942723"/>
      </dsp:txXfrm>
    </dsp:sp>
    <dsp:sp modelId="{4FF9BA15-5460-4354-B3FC-0FB088DDADBA}">
      <dsp:nvSpPr>
        <dsp:cNvPr id="0" name=""/>
        <dsp:cNvSpPr/>
      </dsp:nvSpPr>
      <dsp:spPr>
        <a:xfrm>
          <a:off x="6406524" y="3215387"/>
          <a:ext cx="1885446" cy="942723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Nemita Mistry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Deputy Payroll Manager</a:t>
          </a:r>
          <a:endParaRPr lang="en-GB" sz="800" kern="1200"/>
        </a:p>
      </dsp:txBody>
      <dsp:txXfrm>
        <a:off x="6406524" y="3215387"/>
        <a:ext cx="1885446" cy="942723"/>
      </dsp:txXfrm>
    </dsp:sp>
    <dsp:sp modelId="{A94AC716-C89B-42B3-A88E-6E8354101D87}">
      <dsp:nvSpPr>
        <dsp:cNvPr id="0" name=""/>
        <dsp:cNvSpPr/>
      </dsp:nvSpPr>
      <dsp:spPr>
        <a:xfrm>
          <a:off x="6877886" y="4554054"/>
          <a:ext cx="1885446" cy="942723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Elaine Whitmee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Darshan Saffrey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Caroline Langstone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Nosheen Zahid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Payroll Administrators</a:t>
          </a:r>
          <a:endParaRPr lang="en-GB" sz="800" kern="1200"/>
        </a:p>
      </dsp:txBody>
      <dsp:txXfrm>
        <a:off x="6877886" y="4554054"/>
        <a:ext cx="1885446" cy="942723"/>
      </dsp:txXfrm>
    </dsp:sp>
  </dsp:spTree>
</dsp:drawing>
</file>

<file path=word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2E1309-C990-49DB-A699-A8EFC1D3A7D7}">
      <dsp:nvSpPr>
        <dsp:cNvPr id="0" name=""/>
        <dsp:cNvSpPr/>
      </dsp:nvSpPr>
      <dsp:spPr>
        <a:xfrm>
          <a:off x="3588150" y="3087088"/>
          <a:ext cx="241004" cy="18798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79833"/>
              </a:lnTo>
              <a:lnTo>
                <a:pt x="241004" y="1879833"/>
              </a:lnTo>
            </a:path>
          </a:pathLst>
        </a:custGeom>
        <a:noFill/>
        <a:ln w="12700" cap="flat" cmpd="sng" algn="ctr">
          <a:solidFill>
            <a:srgbClr val="5B9BD5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2575748-E03F-42B1-A17E-7CE62394C0C6}">
      <dsp:nvSpPr>
        <dsp:cNvPr id="0" name=""/>
        <dsp:cNvSpPr/>
      </dsp:nvSpPr>
      <dsp:spPr>
        <a:xfrm>
          <a:off x="3588150" y="3087088"/>
          <a:ext cx="241004" cy="73907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39079"/>
              </a:lnTo>
              <a:lnTo>
                <a:pt x="241004" y="739079"/>
              </a:lnTo>
            </a:path>
          </a:pathLst>
        </a:custGeom>
        <a:noFill/>
        <a:ln w="12700" cap="flat" cmpd="sng" algn="ctr">
          <a:solidFill>
            <a:srgbClr val="5B9BD5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C5B0FB0-4734-4A4D-BEEA-B0CFBB99C6B7}">
      <dsp:nvSpPr>
        <dsp:cNvPr id="0" name=""/>
        <dsp:cNvSpPr/>
      </dsp:nvSpPr>
      <dsp:spPr>
        <a:xfrm>
          <a:off x="4185108" y="1946335"/>
          <a:ext cx="91440" cy="33740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37405"/>
              </a:lnTo>
            </a:path>
          </a:pathLst>
        </a:custGeom>
        <a:noFill/>
        <a:ln w="12700" cap="flat" cmpd="sng" algn="ctr">
          <a:solidFill>
            <a:srgbClr val="5B9BD5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C021932-5DFD-4B33-BAC3-7D7B172A5B1F}">
      <dsp:nvSpPr>
        <dsp:cNvPr id="0" name=""/>
        <dsp:cNvSpPr/>
      </dsp:nvSpPr>
      <dsp:spPr>
        <a:xfrm>
          <a:off x="4185108" y="805581"/>
          <a:ext cx="91440" cy="33740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37405"/>
              </a:lnTo>
            </a:path>
          </a:pathLst>
        </a:custGeom>
        <a:noFill/>
        <a:ln w="12700" cap="flat" cmpd="sng" algn="ctr">
          <a:solidFill>
            <a:schemeClr val="tx2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98DAAF-4B2A-40E4-96EC-C958763A2D9A}">
      <dsp:nvSpPr>
        <dsp:cNvPr id="0" name=""/>
        <dsp:cNvSpPr/>
      </dsp:nvSpPr>
      <dsp:spPr>
        <a:xfrm>
          <a:off x="3427480" y="2234"/>
          <a:ext cx="1606694" cy="803347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Jacqui Bailie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Assistant Director of HR - Operations </a:t>
          </a:r>
        </a:p>
      </dsp:txBody>
      <dsp:txXfrm>
        <a:off x="3427480" y="2234"/>
        <a:ext cx="1606694" cy="803347"/>
      </dsp:txXfrm>
    </dsp:sp>
    <dsp:sp modelId="{4836865D-CAFB-4359-B66B-FBD34600FB53}">
      <dsp:nvSpPr>
        <dsp:cNvPr id="0" name=""/>
        <dsp:cNvSpPr/>
      </dsp:nvSpPr>
      <dsp:spPr>
        <a:xfrm>
          <a:off x="3427480" y="1142987"/>
          <a:ext cx="1606694" cy="803347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Shah Hassan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Head of Workforce Data and Analytics</a:t>
          </a:r>
        </a:p>
      </dsp:txBody>
      <dsp:txXfrm>
        <a:off x="3427480" y="1142987"/>
        <a:ext cx="1606694" cy="803347"/>
      </dsp:txXfrm>
    </dsp:sp>
    <dsp:sp modelId="{50A2DED7-8717-4B3A-AE86-1AACE31045A2}">
      <dsp:nvSpPr>
        <dsp:cNvPr id="0" name=""/>
        <dsp:cNvSpPr/>
      </dsp:nvSpPr>
      <dsp:spPr>
        <a:xfrm>
          <a:off x="3427480" y="2283741"/>
          <a:ext cx="1606694" cy="803347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Simon Gwynne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HR Management Information and  Analytics Manager</a:t>
          </a:r>
        </a:p>
      </dsp:txBody>
      <dsp:txXfrm>
        <a:off x="3427480" y="2283741"/>
        <a:ext cx="1606694" cy="803347"/>
      </dsp:txXfrm>
    </dsp:sp>
    <dsp:sp modelId="{5E0AE208-C7B1-4E5A-B6D5-E0B6163CDBC6}">
      <dsp:nvSpPr>
        <dsp:cNvPr id="0" name=""/>
        <dsp:cNvSpPr/>
      </dsp:nvSpPr>
      <dsp:spPr>
        <a:xfrm>
          <a:off x="3829154" y="3424494"/>
          <a:ext cx="1606694" cy="803347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James Atkinson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HR Management Information and Reporting Analyst</a:t>
          </a:r>
        </a:p>
      </dsp:txBody>
      <dsp:txXfrm>
        <a:off x="3829154" y="3424494"/>
        <a:ext cx="1606694" cy="803347"/>
      </dsp:txXfrm>
    </dsp:sp>
    <dsp:sp modelId="{161ABFD4-5F7B-4D43-896A-D91D22BA186C}">
      <dsp:nvSpPr>
        <dsp:cNvPr id="0" name=""/>
        <dsp:cNvSpPr/>
      </dsp:nvSpPr>
      <dsp:spPr>
        <a:xfrm>
          <a:off x="3829154" y="4565248"/>
          <a:ext cx="1606694" cy="803347"/>
        </a:xfrm>
        <a:prstGeom prst="rect">
          <a:avLst/>
        </a:prstGeom>
        <a:solidFill>
          <a:srgbClr val="5B9BD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Bhagirathi Shah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HR Data Analyst</a:t>
          </a:r>
        </a:p>
      </dsp:txBody>
      <dsp:txXfrm>
        <a:off x="3829154" y="4565248"/>
        <a:ext cx="1606694" cy="803347"/>
      </dsp:txXfrm>
    </dsp:sp>
  </dsp:spTree>
</dsp:drawing>
</file>

<file path=word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0D8D22-15EE-4B9A-AAEA-B38DA8830BEB}">
      <dsp:nvSpPr>
        <dsp:cNvPr id="0" name=""/>
        <dsp:cNvSpPr/>
      </dsp:nvSpPr>
      <dsp:spPr>
        <a:xfrm>
          <a:off x="5372144" y="2348381"/>
          <a:ext cx="3356181" cy="38250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02557"/>
              </a:lnTo>
              <a:lnTo>
                <a:pt x="3025508" y="702557"/>
              </a:lnTo>
              <a:lnTo>
                <a:pt x="3025508" y="874964"/>
              </a:lnTo>
            </a:path>
          </a:pathLst>
        </a:custGeom>
        <a:noFill/>
        <a:ln w="12700" cap="flat" cmpd="sng" algn="ctr">
          <a:solidFill>
            <a:srgbClr val="4472C4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9520AA7-6953-4266-9283-7E0379F8A43C}">
      <dsp:nvSpPr>
        <dsp:cNvPr id="0" name=""/>
        <dsp:cNvSpPr/>
      </dsp:nvSpPr>
      <dsp:spPr>
        <a:xfrm>
          <a:off x="6524350" y="3641623"/>
          <a:ext cx="1202423" cy="38250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2406"/>
              </a:lnTo>
              <a:lnTo>
                <a:pt x="1083929" y="172406"/>
              </a:lnTo>
              <a:lnTo>
                <a:pt x="1083929" y="344813"/>
              </a:lnTo>
            </a:path>
          </a:pathLst>
        </a:custGeom>
        <a:noFill/>
        <a:ln w="12700" cap="flat" cmpd="sng" algn="ctr">
          <a:solidFill>
            <a:srgbClr val="4472C4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E729271-4B46-4696-A809-0F2B5FD3B0A3}">
      <dsp:nvSpPr>
        <dsp:cNvPr id="0" name=""/>
        <dsp:cNvSpPr/>
      </dsp:nvSpPr>
      <dsp:spPr>
        <a:xfrm>
          <a:off x="5422362" y="3641623"/>
          <a:ext cx="1101987" cy="382508"/>
        </a:xfrm>
        <a:custGeom>
          <a:avLst/>
          <a:gdLst/>
          <a:ahLst/>
          <a:cxnLst/>
          <a:rect l="0" t="0" r="0" b="0"/>
          <a:pathLst>
            <a:path>
              <a:moveTo>
                <a:pt x="993391" y="0"/>
              </a:moveTo>
              <a:lnTo>
                <a:pt x="993391" y="172406"/>
              </a:lnTo>
              <a:lnTo>
                <a:pt x="0" y="172406"/>
              </a:lnTo>
              <a:lnTo>
                <a:pt x="0" y="344813"/>
              </a:lnTo>
            </a:path>
          </a:pathLst>
        </a:custGeom>
        <a:noFill/>
        <a:ln w="12700" cap="flat" cmpd="sng" algn="ctr">
          <a:solidFill>
            <a:srgbClr val="4472C4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4C9FCCB-822E-4482-A19F-3EFBFDD9179F}">
      <dsp:nvSpPr>
        <dsp:cNvPr id="0" name=""/>
        <dsp:cNvSpPr/>
      </dsp:nvSpPr>
      <dsp:spPr>
        <a:xfrm>
          <a:off x="5372144" y="2348381"/>
          <a:ext cx="1152205" cy="38250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02557"/>
              </a:lnTo>
              <a:lnTo>
                <a:pt x="1038726" y="702557"/>
              </a:lnTo>
              <a:lnTo>
                <a:pt x="1038726" y="874964"/>
              </a:lnTo>
            </a:path>
          </a:pathLst>
        </a:custGeom>
        <a:noFill/>
        <a:ln w="12700" cap="flat" cmpd="sng" algn="ctr">
          <a:solidFill>
            <a:srgbClr val="4472C4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5EDBCE6-B13E-4B96-96BD-C6A727A98F3C}">
      <dsp:nvSpPr>
        <dsp:cNvPr id="0" name=""/>
        <dsp:cNvSpPr/>
      </dsp:nvSpPr>
      <dsp:spPr>
        <a:xfrm>
          <a:off x="2015963" y="3641623"/>
          <a:ext cx="1101987" cy="38250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2406"/>
              </a:lnTo>
              <a:lnTo>
                <a:pt x="993391" y="172406"/>
              </a:lnTo>
              <a:lnTo>
                <a:pt x="993391" y="344813"/>
              </a:lnTo>
            </a:path>
          </a:pathLst>
        </a:custGeom>
        <a:noFill/>
        <a:ln w="12700" cap="flat" cmpd="sng" algn="ctr">
          <a:solidFill>
            <a:srgbClr val="4472C4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37A73D2-BB8B-46B9-B18A-6D925A192AD4}">
      <dsp:nvSpPr>
        <dsp:cNvPr id="0" name=""/>
        <dsp:cNvSpPr/>
      </dsp:nvSpPr>
      <dsp:spPr>
        <a:xfrm>
          <a:off x="913975" y="3641623"/>
          <a:ext cx="1101987" cy="382508"/>
        </a:xfrm>
        <a:custGeom>
          <a:avLst/>
          <a:gdLst/>
          <a:ahLst/>
          <a:cxnLst/>
          <a:rect l="0" t="0" r="0" b="0"/>
          <a:pathLst>
            <a:path>
              <a:moveTo>
                <a:pt x="993391" y="0"/>
              </a:moveTo>
              <a:lnTo>
                <a:pt x="993391" y="172406"/>
              </a:lnTo>
              <a:lnTo>
                <a:pt x="0" y="172406"/>
              </a:lnTo>
              <a:lnTo>
                <a:pt x="0" y="344813"/>
              </a:lnTo>
            </a:path>
          </a:pathLst>
        </a:custGeom>
        <a:noFill/>
        <a:ln w="12700" cap="flat" cmpd="sng" algn="ctr">
          <a:solidFill>
            <a:srgbClr val="4472C4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AFCCC70-3A01-4774-A083-11ABEC115FFD}">
      <dsp:nvSpPr>
        <dsp:cNvPr id="0" name=""/>
        <dsp:cNvSpPr/>
      </dsp:nvSpPr>
      <dsp:spPr>
        <a:xfrm>
          <a:off x="2015963" y="2348381"/>
          <a:ext cx="3356181" cy="382508"/>
        </a:xfrm>
        <a:custGeom>
          <a:avLst/>
          <a:gdLst/>
          <a:ahLst/>
          <a:cxnLst/>
          <a:rect l="0" t="0" r="0" b="0"/>
          <a:pathLst>
            <a:path>
              <a:moveTo>
                <a:pt x="3025377" y="0"/>
              </a:moveTo>
              <a:lnTo>
                <a:pt x="3025377" y="702557"/>
              </a:lnTo>
              <a:lnTo>
                <a:pt x="0" y="702557"/>
              </a:lnTo>
              <a:lnTo>
                <a:pt x="0" y="874964"/>
              </a:lnTo>
            </a:path>
          </a:pathLst>
        </a:custGeom>
        <a:noFill/>
        <a:ln w="12700" cap="flat" cmpd="sng" algn="ctr">
          <a:solidFill>
            <a:srgbClr val="4472C4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24CAB6D-F8AE-435D-86AC-BEBA3CA66D87}">
      <dsp:nvSpPr>
        <dsp:cNvPr id="0" name=""/>
        <dsp:cNvSpPr/>
      </dsp:nvSpPr>
      <dsp:spPr>
        <a:xfrm>
          <a:off x="4461411" y="1437648"/>
          <a:ext cx="1821467" cy="910733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Alex Prestage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>
              <a:solidFill>
                <a:srgbClr val="44546A">
                  <a:lumMod val="20000"/>
                  <a:lumOff val="80000"/>
                </a:srgbClr>
              </a:solidFill>
              <a:latin typeface="Calibri" panose="020F0502020204030204"/>
              <a:ea typeface="+mn-ea"/>
              <a:cs typeface="+mn-cs"/>
            </a:rPr>
            <a:t>Associate Director Culture &amp; Inclusion</a:t>
          </a:r>
        </a:p>
      </dsp:txBody>
      <dsp:txXfrm>
        <a:off x="4461411" y="1437648"/>
        <a:ext cx="1821467" cy="910733"/>
      </dsp:txXfrm>
    </dsp:sp>
    <dsp:sp modelId="{524B3316-649C-44AC-BE2D-B36F5F2EF51F}">
      <dsp:nvSpPr>
        <dsp:cNvPr id="0" name=""/>
        <dsp:cNvSpPr/>
      </dsp:nvSpPr>
      <dsp:spPr>
        <a:xfrm>
          <a:off x="1105229" y="2730890"/>
          <a:ext cx="1821467" cy="910733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Jo Peres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900" b="1" kern="1200" dirty="0">
              <a:solidFill>
                <a:srgbClr val="44546A">
                  <a:lumMod val="20000"/>
                  <a:lumOff val="80000"/>
                </a:srgbClr>
              </a:solidFill>
              <a:latin typeface="Calibri" panose="020F0502020204030204"/>
              <a:ea typeface="+mn-ea"/>
              <a:cs typeface="Arial" panose="020B0604020202020204" pitchFamily="34" charset="0"/>
            </a:rPr>
            <a:t>Equality, Diversity &amp; Inclusion Manager</a:t>
          </a:r>
          <a:endParaRPr lang="en-GB" sz="900" b="1" kern="1200">
            <a:solidFill>
              <a:srgbClr val="44546A">
                <a:lumMod val="20000"/>
                <a:lumOff val="80000"/>
              </a:srgbClr>
            </a:solidFill>
            <a:latin typeface="Calibri" panose="020F0502020204030204"/>
            <a:ea typeface="+mn-ea"/>
            <a:cs typeface="+mn-cs"/>
          </a:endParaRPr>
        </a:p>
      </dsp:txBody>
      <dsp:txXfrm>
        <a:off x="1105229" y="2730890"/>
        <a:ext cx="1821467" cy="910733"/>
      </dsp:txXfrm>
    </dsp:sp>
    <dsp:sp modelId="{F5FCBBE9-E398-4A12-888C-104962D22C44}">
      <dsp:nvSpPr>
        <dsp:cNvPr id="0" name=""/>
        <dsp:cNvSpPr/>
      </dsp:nvSpPr>
      <dsp:spPr>
        <a:xfrm>
          <a:off x="3241" y="4024132"/>
          <a:ext cx="1821467" cy="910733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b="1" kern="1200">
            <a:solidFill>
              <a:sysClr val="window" lastClr="FFFFFF"/>
            </a:solidFill>
            <a:latin typeface="Calibri" panose="020F0502020204030204"/>
            <a:ea typeface="+mn-ea"/>
            <a:cs typeface="+mn-cs"/>
          </a:endParaRP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Nishat Uddowlla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Equality, Diversity &amp; Inclusion Officer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Embedded within S&amp;E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b="1" kern="1200">
            <a:solidFill>
              <a:sysClr val="window" lastClr="FFFFFF"/>
            </a:solidFill>
            <a:latin typeface="Calibri" panose="020F0502020204030204"/>
            <a:ea typeface="+mn-ea"/>
            <a:cs typeface="+mn-cs"/>
          </a:endParaRPr>
        </a:p>
      </dsp:txBody>
      <dsp:txXfrm>
        <a:off x="3241" y="4024132"/>
        <a:ext cx="1821467" cy="910733"/>
      </dsp:txXfrm>
    </dsp:sp>
    <dsp:sp modelId="{62D184A6-6048-4870-A274-A78A9035ACF1}">
      <dsp:nvSpPr>
        <dsp:cNvPr id="0" name=""/>
        <dsp:cNvSpPr/>
      </dsp:nvSpPr>
      <dsp:spPr>
        <a:xfrm>
          <a:off x="2207217" y="4024132"/>
          <a:ext cx="1821467" cy="910733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VACANT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Equality, Diversity &amp; Inclusion Officer. Embedded within FMD</a:t>
          </a:r>
        </a:p>
      </dsp:txBody>
      <dsp:txXfrm>
        <a:off x="2207217" y="4024132"/>
        <a:ext cx="1821467" cy="910733"/>
      </dsp:txXfrm>
    </dsp:sp>
    <dsp:sp modelId="{38532FD9-E037-400F-AEBF-CC5F68B77F72}">
      <dsp:nvSpPr>
        <dsp:cNvPr id="0" name=""/>
        <dsp:cNvSpPr/>
      </dsp:nvSpPr>
      <dsp:spPr>
        <a:xfrm>
          <a:off x="5613616" y="2730890"/>
          <a:ext cx="1821467" cy="910733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Darren Hunwicks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900" b="1" kern="1200" dirty="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Arial" panose="020B0604020202020204" pitchFamily="34" charset="0"/>
            </a:rPr>
            <a:t>Equality, Diversity &amp; Inclusion Manager</a:t>
          </a:r>
          <a:endParaRPr lang="en-GB" sz="900" b="1" kern="1200">
            <a:solidFill>
              <a:schemeClr val="bg2">
                <a:lumMod val="90000"/>
              </a:schemeClr>
            </a:solidFill>
            <a:latin typeface="Calibri" panose="020F0502020204030204"/>
            <a:ea typeface="+mn-ea"/>
            <a:cs typeface="+mn-cs"/>
          </a:endParaRPr>
        </a:p>
      </dsp:txBody>
      <dsp:txXfrm>
        <a:off x="5613616" y="2730890"/>
        <a:ext cx="1821467" cy="910733"/>
      </dsp:txXfrm>
    </dsp:sp>
    <dsp:sp modelId="{A9D1A9E7-9FC2-47FB-9FCC-D6432B4ACF96}">
      <dsp:nvSpPr>
        <dsp:cNvPr id="0" name=""/>
        <dsp:cNvSpPr/>
      </dsp:nvSpPr>
      <dsp:spPr>
        <a:xfrm>
          <a:off x="4411193" y="4024132"/>
          <a:ext cx="2022339" cy="910733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b="1" kern="1200">
            <a:solidFill>
              <a:sysClr val="window" lastClr="FFFFFF"/>
            </a:solidFill>
            <a:latin typeface="Calibri" panose="020F0502020204030204"/>
            <a:ea typeface="+mn-ea"/>
            <a:cs typeface="+mn-cs"/>
          </a:endParaRP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Carol Malcolm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Equality, Diversity &amp; Inclusion Officer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Embedded within PS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b="1" kern="1200">
            <a:solidFill>
              <a:sysClr val="window" lastClr="FFFFFF"/>
            </a:solidFill>
            <a:latin typeface="Calibri" panose="020F0502020204030204"/>
            <a:ea typeface="+mn-ea"/>
            <a:cs typeface="+mn-cs"/>
          </a:endParaRPr>
        </a:p>
      </dsp:txBody>
      <dsp:txXfrm>
        <a:off x="4411193" y="4024132"/>
        <a:ext cx="2022339" cy="910733"/>
      </dsp:txXfrm>
    </dsp:sp>
    <dsp:sp modelId="{115A0B3B-FB82-4DE9-A50A-3AEA9B5EC6AE}">
      <dsp:nvSpPr>
        <dsp:cNvPr id="0" name=""/>
        <dsp:cNvSpPr/>
      </dsp:nvSpPr>
      <dsp:spPr>
        <a:xfrm>
          <a:off x="6816040" y="4024132"/>
          <a:ext cx="1821467" cy="910733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Denis Lelin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Equality, Diversity &amp; Inclusion Officer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+mn-cs"/>
            </a:rPr>
            <a:t>Embedded within HSS</a:t>
          </a:r>
        </a:p>
      </dsp:txBody>
      <dsp:txXfrm>
        <a:off x="6816040" y="4024132"/>
        <a:ext cx="1821467" cy="910733"/>
      </dsp:txXfrm>
    </dsp:sp>
    <dsp:sp modelId="{2260ADE6-7094-4D57-A77E-1A92799934D5}">
      <dsp:nvSpPr>
        <dsp:cNvPr id="0" name=""/>
        <dsp:cNvSpPr/>
      </dsp:nvSpPr>
      <dsp:spPr>
        <a:xfrm>
          <a:off x="7817592" y="2730890"/>
          <a:ext cx="1821467" cy="910733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b="1" kern="1200">
            <a:solidFill>
              <a:sysClr val="window" lastClr="FFFFFF"/>
            </a:solidFill>
            <a:latin typeface="Calibri" panose="020F0502020204030204"/>
            <a:ea typeface="+mn-ea"/>
            <a:cs typeface="+mn-cs"/>
          </a:endParaRP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Michael Jannetta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900" b="1" kern="1200" dirty="0">
              <a:solidFill>
                <a:schemeClr val="bg2">
                  <a:lumMod val="90000"/>
                </a:schemeClr>
              </a:solidFill>
              <a:latin typeface="Calibri" panose="020F0502020204030204"/>
              <a:ea typeface="+mn-ea"/>
              <a:cs typeface="Arial" panose="020B0604020202020204" pitchFamily="34" charset="0"/>
            </a:rPr>
            <a:t>People, Culture &amp; Inclusion Engagement Manager</a:t>
          </a:r>
          <a:endParaRPr lang="en-GB" sz="900" b="1" kern="1200">
            <a:solidFill>
              <a:schemeClr val="bg2">
                <a:lumMod val="90000"/>
              </a:schemeClr>
            </a:solidFill>
            <a:latin typeface="Calibri" panose="020F0502020204030204"/>
            <a:ea typeface="+mn-ea"/>
            <a:cs typeface="+mn-cs"/>
          </a:endParaRP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b="1" kern="1200">
            <a:solidFill>
              <a:sysClr val="window" lastClr="FFFFFF"/>
            </a:solidFill>
            <a:latin typeface="Calibri" panose="020F0502020204030204"/>
            <a:ea typeface="+mn-ea"/>
            <a:cs typeface="+mn-cs"/>
          </a:endParaRPr>
        </a:p>
      </dsp:txBody>
      <dsp:txXfrm>
        <a:off x="7817592" y="2730890"/>
        <a:ext cx="1821467" cy="910733"/>
      </dsp:txXfrm>
    </dsp:sp>
  </dsp:spTree>
</dsp:drawing>
</file>

<file path=word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word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word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word/diagrams/layout4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word/diagrams/layout5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word/diagrams/layout6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word/diagrams/layout7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word/diagrams/layout8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word/diagrams/layout9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word/diagrams/layout10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word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word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word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word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word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word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word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word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word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#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word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#1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B3D74C6A4C12E46B12608FA1F3B3730" ma:contentTypeVersion="3" ma:contentTypeDescription="Create a new document." ma:contentTypeScope="" ma:versionID="0672035799a819cb1d572cef2ea486d2">
  <xsd:schema xmlns:xsd="http://www.w3.org/2001/XMLSchema" xmlns:xs="http://www.w3.org/2001/XMLSchema" xmlns:p="http://schemas.microsoft.com/office/2006/metadata/properties" xmlns:ns2="501ae9eb-20d7-4e70-8111-2a4a6d2d2d0d" targetNamespace="http://schemas.microsoft.com/office/2006/metadata/properties" ma:root="true" ma:fieldsID="570852b7c0d8f6ab44848475b03315ef" ns2:_="">
    <xsd:import namespace="501ae9eb-20d7-4e70-8111-2a4a6d2d2d0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01ae9eb-20d7-4e70-8111-2a4a6d2d2d0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455C2FC-EAD1-476C-9E45-ABECD9D478C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01ae9eb-20d7-4e70-8111-2a4a6d2d2d0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4ADEB1D-77B4-4DB5-8B89-1E9722D7852E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802B2632-2BF3-4A67-8C7D-DFA9DE838077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4.xml><?xml version="1.0" encoding="utf-8"?>
<ds:datastoreItem xmlns:ds="http://schemas.openxmlformats.org/officeDocument/2006/customXml" ds:itemID="{9F4F6C04-82CF-4EAA-9D7C-C9734A9FA170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569df091-b013-40e3-86ee-bd9cb9e25814}" enabled="0" method="" siteId="{569df091-b013-40e3-86ee-bd9cb9e25814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</TotalTime>
  <Pages>10</Pages>
  <Words>57</Words>
  <Characters>331</Characters>
  <Application>Microsoft Office Word</Application>
  <DocSecurity>0</DocSecurity>
  <Lines>2</Lines>
  <Paragraphs>1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387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Kathleen Mcgreene</dc:creator>
  <cp:keywords/>
  <dc:description/>
  <cp:lastModifiedBy>Kathleen Mcgreene</cp:lastModifiedBy>
  <cp:revision>3</cp:revision>
  <dcterms:created xsi:type="dcterms:W3CDTF">2026-09-21T10:47:00Z</dcterms:created>
  <dcterms:modified xsi:type="dcterms:W3CDTF">2026-09-21T10:47:00Z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0x010100CB3D74C6A4C12E46B12608FA1F3B3730</vt:lpwstr>
  </property>
  <property fmtid="{D5CDD505-2E9C-101B-9397-08002B2CF9AE}" pid="3" name="docLang">
    <vt:lpwstr>en</vt:lpwstr>
  </property>
</Properties>
</file>