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CE98E0-F2F8-A846-ABC0-CB79558C8923}" v="4" dt="2019-09-06T18:04:53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0"/>
  </p:normalViewPr>
  <p:slideViewPr>
    <p:cSldViewPr snapToGrid="0" snapToObjects="1">
      <p:cViewPr varScale="1">
        <p:scale>
          <a:sx n="23" d="100"/>
          <a:sy n="23" d="100"/>
        </p:scale>
        <p:origin x="131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 Ritchie" userId="81acf980-0264-4e35-b1c7-e4a9effacb9a" providerId="ADAL" clId="{7DCE98E0-F2F8-A846-ABC0-CB79558C8923}"/>
    <pc:docChg chg="modSld">
      <pc:chgData name="Gill Ritchie" userId="81acf980-0264-4e35-b1c7-e4a9effacb9a" providerId="ADAL" clId="{7DCE98E0-F2F8-A846-ABC0-CB79558C8923}" dt="2019-09-06T18:05:01.048" v="8" actId="1076"/>
      <pc:docMkLst>
        <pc:docMk/>
      </pc:docMkLst>
      <pc:sldChg chg="addSp delSp modSp">
        <pc:chgData name="Gill Ritchie" userId="81acf980-0264-4e35-b1c7-e4a9effacb9a" providerId="ADAL" clId="{7DCE98E0-F2F8-A846-ABC0-CB79558C8923}" dt="2019-09-06T18:05:01.048" v="8" actId="1076"/>
        <pc:sldMkLst>
          <pc:docMk/>
          <pc:sldMk cId="427464069" sldId="256"/>
        </pc:sldMkLst>
        <pc:spChg chg="add del mod">
          <ac:chgData name="Gill Ritchie" userId="81acf980-0264-4e35-b1c7-e4a9effacb9a" providerId="ADAL" clId="{7DCE98E0-F2F8-A846-ABC0-CB79558C8923}" dt="2019-09-06T18:04:36.090" v="2" actId="767"/>
          <ac:spMkLst>
            <pc:docMk/>
            <pc:sldMk cId="427464069" sldId="256"/>
            <ac:spMk id="2" creationId="{95CFBC5F-9924-8F4A-BFE9-6BA90540991D}"/>
          </ac:spMkLst>
        </pc:spChg>
        <pc:picChg chg="add mod">
          <ac:chgData name="Gill Ritchie" userId="81acf980-0264-4e35-b1c7-e4a9effacb9a" providerId="ADAL" clId="{7DCE98E0-F2F8-A846-ABC0-CB79558C8923}" dt="2019-09-06T18:05:01.048" v="8" actId="1076"/>
          <ac:picMkLst>
            <pc:docMk/>
            <pc:sldMk cId="427464069" sldId="256"/>
            <ac:picMk id="4" creationId="{6F2C00B8-4F1D-1F48-9F97-DA6F7C1F8BA1}"/>
          </ac:picMkLst>
        </pc:picChg>
        <pc:picChg chg="del">
          <ac:chgData name="Gill Ritchie" userId="81acf980-0264-4e35-b1c7-e4a9effacb9a" providerId="ADAL" clId="{7DCE98E0-F2F8-A846-ABC0-CB79558C8923}" dt="2019-09-06T18:04:23.027" v="0"/>
          <ac:picMkLst>
            <pc:docMk/>
            <pc:sldMk cId="427464069" sldId="256"/>
            <ac:picMk id="28" creationId="{FB0DA9E2-09AC-9646-B2D7-0CD377894F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14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03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6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14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54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37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64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28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29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3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A079A-EE52-954D-8DEC-8AF79DBD8C55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0EFD0-C15D-C841-86C4-634D8104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2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3B1E92F-2910-7548-8346-0CA0F86DFC4A}"/>
              </a:ext>
            </a:extLst>
          </p:cNvPr>
          <p:cNvSpPr txBox="1"/>
          <p:nvPr/>
        </p:nvSpPr>
        <p:spPr>
          <a:xfrm>
            <a:off x="567310" y="542384"/>
            <a:ext cx="41400000" cy="280827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tIns="720000" bIns="720000" rtlCol="0">
            <a:sp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GB" sz="8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ABC Learning Design Storyboard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CC3EE-5D35-274C-BB6B-86BFC2055AAE}"/>
              </a:ext>
            </a:extLst>
          </p:cNvPr>
          <p:cNvSpPr/>
          <p:nvPr/>
        </p:nvSpPr>
        <p:spPr>
          <a:xfrm>
            <a:off x="520620" y="4812863"/>
            <a:ext cx="41400000" cy="57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7C1B65-7BE3-A841-9E6B-FDA85A420D26}"/>
              </a:ext>
            </a:extLst>
          </p:cNvPr>
          <p:cNvSpPr/>
          <p:nvPr/>
        </p:nvSpPr>
        <p:spPr>
          <a:xfrm>
            <a:off x="609600" y="10809903"/>
            <a:ext cx="41400000" cy="57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EDD4B9-CB33-F543-90C3-606BC50C412D}"/>
              </a:ext>
            </a:extLst>
          </p:cNvPr>
          <p:cNvSpPr/>
          <p:nvPr/>
        </p:nvSpPr>
        <p:spPr>
          <a:xfrm>
            <a:off x="635159" y="16898282"/>
            <a:ext cx="41400000" cy="57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34EE3FB-B97B-4A4A-9359-4FE4B4F0BCB9}"/>
              </a:ext>
            </a:extLst>
          </p:cNvPr>
          <p:cNvSpPr/>
          <p:nvPr/>
        </p:nvSpPr>
        <p:spPr>
          <a:xfrm>
            <a:off x="609600" y="22986663"/>
            <a:ext cx="41400000" cy="57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FE075B-D46C-C041-BF39-BC45197972C5}"/>
              </a:ext>
            </a:extLst>
          </p:cNvPr>
          <p:cNvSpPr txBox="1"/>
          <p:nvPr/>
        </p:nvSpPr>
        <p:spPr>
          <a:xfrm>
            <a:off x="538992" y="3626762"/>
            <a:ext cx="41400000" cy="10042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tIns="144000" bIns="180000" rtlCol="0">
            <a:spAutoFit/>
          </a:bodyPr>
          <a:lstStyle/>
          <a:p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Learner Timeline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903212-3EFC-9445-BDF8-70721A6EBDDE}"/>
              </a:ext>
            </a:extLst>
          </p:cNvPr>
          <p:cNvSpPr txBox="1"/>
          <p:nvPr/>
        </p:nvSpPr>
        <p:spPr>
          <a:xfrm>
            <a:off x="635159" y="5164104"/>
            <a:ext cx="262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e.g. weeks or topic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09758E-8402-8340-9BB3-9FDA40275AEA}"/>
              </a:ext>
            </a:extLst>
          </p:cNvPr>
          <p:cNvSpPr txBox="1"/>
          <p:nvPr/>
        </p:nvSpPr>
        <p:spPr>
          <a:xfrm>
            <a:off x="710882" y="11229202"/>
            <a:ext cx="262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e.g. weeks or topic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45A45A-FA07-8F47-8270-E58E724CFC54}"/>
              </a:ext>
            </a:extLst>
          </p:cNvPr>
          <p:cNvSpPr txBox="1"/>
          <p:nvPr/>
        </p:nvSpPr>
        <p:spPr>
          <a:xfrm>
            <a:off x="792860" y="17287472"/>
            <a:ext cx="262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e.g. weeks or topic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B6A18E-A815-9448-ACFD-5FA6E3EF38D3}"/>
              </a:ext>
            </a:extLst>
          </p:cNvPr>
          <p:cNvSpPr txBox="1"/>
          <p:nvPr/>
        </p:nvSpPr>
        <p:spPr>
          <a:xfrm>
            <a:off x="635159" y="23246950"/>
            <a:ext cx="262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e.g. weeks or topic</a:t>
            </a:r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E08DB36D-F79E-7343-81AC-56E40CBE0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5811" y="29031089"/>
            <a:ext cx="2643910" cy="90884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805FF0E2-6269-D745-A3B8-67923C9DBB7C}"/>
              </a:ext>
            </a:extLst>
          </p:cNvPr>
          <p:cNvSpPr txBox="1"/>
          <p:nvPr/>
        </p:nvSpPr>
        <p:spPr>
          <a:xfrm>
            <a:off x="26187386" y="29054232"/>
            <a:ext cx="12914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Adapted from ABC Learning Design method by Clive Young and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Natasa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Perovic, UCL (2015).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Storyboard worksheet adapted from Viewpoints Curriculum Design, University of Ulster.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F2C00B8-4F1D-1F48-9F97-DA6F7C1F8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05561" y="1171150"/>
            <a:ext cx="4595952" cy="122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4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efd484-15aa-41a0-83f6-0646502cb6d6">
      <Value>1</Value>
    </TaxCatchAll>
    <QMULInformationClassification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Protect</TermName>
          <TermId xmlns="http://schemas.microsoft.com/office/infopath/2007/PartnerControls">9124d8d9-0c1c-41e9-aa14-aba001e9a028</TermId>
        </TermInfo>
      </Terms>
    </QMULInformationClassificationTaxHTField0>
    <TaxKeywordTaxHTField xmlns="d5efd484-15aa-41a0-83f6-0646502cb6d6">
      <Terms xmlns="http://schemas.microsoft.com/office/infopath/2007/PartnerControls"/>
    </TaxKeywordTaxHTField>
    <QMULSchoolTaxHTField0 xmlns="http://schemas.microsoft.com/sharepoint/v3">
      <Terms xmlns="http://schemas.microsoft.com/office/infopath/2007/PartnerControls"/>
    </QMULSchoolTaxHTField0>
    <QMULDocumentTypeTaxHTField0 xmlns="http://schemas.microsoft.com/sharepoint/v3">
      <Terms xmlns="http://schemas.microsoft.com/office/infopath/2007/PartnerControls"/>
    </QMULDocumentTypeTaxHTField0>
    <QMULReviewDate xmlns="http://schemas.microsoft.com/sharepoint/v3" xsi:nil="true"/>
    <QMULOwner xmlns="http://schemas.microsoft.com/sharepoint/v3">
      <UserInfo>
        <DisplayName/>
        <AccountId xsi:nil="true"/>
        <AccountType/>
      </UserInfo>
    </QMULOwner>
    <QMULDepartmentTaxHTField0 xmlns="http://schemas.microsoft.com/sharepoint/v3">
      <Terms xmlns="http://schemas.microsoft.com/office/infopath/2007/PartnerControls"/>
    </QMULDepartmentTaxHTField0>
    <QMULAcademicYear xmlns="http://schemas.microsoft.com/sharepoint/v3" xsi:nil="true"/>
    <QMULLocationTaxHTField0 xmlns="http://schemas.microsoft.com/sharepoint/v3">
      <Terms xmlns="http://schemas.microsoft.com/office/infopath/2007/PartnerControls"/>
    </QMULLocationTaxHTField0>
    <QMULDocumentStatusTaxHTField0 xmlns="http://schemas.microsoft.com/sharepoint/v3">
      <Terms xmlns="http://schemas.microsoft.com/office/infopath/2007/PartnerControls"/>
    </QMULDocumentStatusTaxHTField0>
    <QMULProject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QMUL Document" ma:contentTypeID="0x0101005EA864BF41DF8A41860E925F5B29BCF500C7751E46FDF918439CB97C4DF9737274" ma:contentTypeVersion="24" ma:contentTypeDescription="" ma:contentTypeScope="" ma:versionID="d8a5ba06059125acbfd1ab1ddf9a2bcc">
  <xsd:schema xmlns:xsd="http://www.w3.org/2001/XMLSchema" xmlns:xs="http://www.w3.org/2001/XMLSchema" xmlns:p="http://schemas.microsoft.com/office/2006/metadata/properties" xmlns:ns1="http://schemas.microsoft.com/sharepoint/v3" xmlns:ns2="d5efd484-15aa-41a0-83f6-0646502cb6d6" xmlns:ns3="2385cd42-12a6-47d4-839d-c5d039bc4dd1" targetNamespace="http://schemas.microsoft.com/office/2006/metadata/properties" ma:root="true" ma:fieldsID="1e6edcd9534d47a0794292baea5d993a" ns1:_="" ns2:_="" ns3:_="">
    <xsd:import namespace="http://schemas.microsoft.com/sharepoint/v3"/>
    <xsd:import namespace="d5efd484-15aa-41a0-83f6-0646502cb6d6"/>
    <xsd:import namespace="2385cd42-12a6-47d4-839d-c5d039bc4dd1"/>
    <xsd:element name="properties">
      <xsd:complexType>
        <xsd:sequence>
          <xsd:element name="documentManagement">
            <xsd:complexType>
              <xsd:all>
                <xsd:element ref="ns1:QMULDocumentStatusTaxHTField0" minOccurs="0"/>
                <xsd:element ref="ns1:QMULDepartmentTaxHTField0" minOccurs="0"/>
                <xsd:element ref="ns1:QMULSchoolTaxHTField0" minOccurs="0"/>
                <xsd:element ref="ns1:QMULDocumentTypeTaxHTField0" minOccurs="0"/>
                <xsd:element ref="ns1:QMULLocationTaxHTField0" minOccurs="0"/>
                <xsd:element ref="ns1:QMULInformationClassificationTaxHTField0" minOccurs="0"/>
                <xsd:element ref="ns1:QMULAcademicYear" minOccurs="0"/>
                <xsd:element ref="ns1:QMULProject" minOccurs="0"/>
                <xsd:element ref="ns1:QMULReviewDate" minOccurs="0"/>
                <xsd:element ref="ns1:QMULOwner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QMULDocumentStatusTaxHTField0" ma:index="8" nillable="true" ma:taxonomy="true" ma:internalName="QMULDocumentStatusTaxHTField0" ma:taxonomyFieldName="QMULDocumentStatus" ma:displayName="Document Status" ma:default="" ma:fieldId="{083bdfb7-9f4e-4bc9-b582-62ed6b950f9e}" ma:sspId="9c18f9b8-5ae4-4f0b-a238-a922c51e2dda" ma:termSetId="780aba48-6c17-4ca0-84b9-f0207a0956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DepartmentTaxHTField0" ma:index="10" nillable="true" ma:taxonomy="true" ma:internalName="QMULDepartmentTaxHTField0" ma:taxonomyFieldName="QMULDepartment" ma:displayName="Department" ma:default="" ma:fieldId="{2a7d89f9-5f8e-4c42-ab4f-aa1fc3002ea0}" ma:sspId="9c18f9b8-5ae4-4f0b-a238-a922c51e2dda" ma:termSetId="28874c57-2df5-45e8-a804-d15afc96d4e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SchoolTaxHTField0" ma:index="12" nillable="true" ma:taxonomy="true" ma:internalName="QMULSchoolTaxHTField0" ma:taxonomyFieldName="QMULSchool" ma:displayName="School" ma:default="" ma:fieldId="{46346f8e-3161-4021-8b14-3dcca2e3ca8d}" ma:sspId="9c18f9b8-5ae4-4f0b-a238-a922c51e2dda" ma:termSetId="0f9f7e9f-7d6b-4cae-9193-a3e3200f87d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DocumentTypeTaxHTField0" ma:index="14" nillable="true" ma:taxonomy="true" ma:internalName="QMULDocumentTypeTaxHTField0" ma:taxonomyFieldName="QMULDocumentType" ma:displayName="Document Type" ma:default="" ma:fieldId="{2596c3af-0d77-4ea4-a15d-d3f71457b096}" ma:sspId="9c18f9b8-5ae4-4f0b-a238-a922c51e2dda" ma:termSetId="8ec3f1bd-c4f8-46a7-ae88-878ed3be39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LocationTaxHTField0" ma:index="16" nillable="true" ma:taxonomy="true" ma:internalName="QMULLocationTaxHTField0" ma:taxonomyFieldName="QMULLocation" ma:displayName="Location" ma:default="" ma:fieldId="{29b985f4-a05e-4f39-b5da-e9fb81ddaa79}" ma:sspId="9c18f9b8-5ae4-4f0b-a238-a922c51e2dda" ma:termSetId="5327f1c4-618f-4317-b197-fc29da39fa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InformationClassificationTaxHTField0" ma:index="18" nillable="true" ma:taxonomy="true" ma:internalName="QMULInformationClassificationTaxHTField0" ma:taxonomyFieldName="QMULInformationClassification" ma:displayName="Information Classification" ma:default="1;#Protect|9124d8d9-0c1c-41e9-aa14-aba001e9a028" ma:fieldId="{57b3469a-2ea1-4a06-a2d1-c99ce62a5d6f}" ma:sspId="9c18f9b8-5ae4-4f0b-a238-a922c51e2dda" ma:termSetId="a3d7b326-4e5e-4e73-95fa-6245adfab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AcademicYear" ma:index="20" nillable="true" ma:displayName="Academic Year" ma:decimals="0" ma:internalName="QMULAcademicYear" ma:percentage="FALSE">
      <xsd:simpleType>
        <xsd:restriction base="dms:Number">
          <xsd:maxInclusive value="9999"/>
          <xsd:minInclusive value="1000"/>
        </xsd:restriction>
      </xsd:simpleType>
    </xsd:element>
    <xsd:element name="QMULProject" ma:index="21" nillable="true" ma:displayName="Project" ma:internalName="QMULProject">
      <xsd:simpleType>
        <xsd:restriction base="dms:Text">
          <xsd:maxLength value="255"/>
        </xsd:restriction>
      </xsd:simpleType>
    </xsd:element>
    <xsd:element name="QMULReviewDate" ma:index="22" nillable="true" ma:displayName="Review Date" ma:format="DateOnly" ma:internalName="QMULReviewDate">
      <xsd:simpleType>
        <xsd:restriction base="dms:DateTime"/>
      </xsd:simpleType>
    </xsd:element>
    <xsd:element name="QMULOwner" ma:index="23" nillable="true" ma:displayName="Owner" ma:list="UserInfo" ma:SharePointGroup="0" ma:internalName="QMUL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4" nillable="true" ma:taxonomy="true" ma:internalName="TaxKeywordTaxHTField" ma:taxonomyFieldName="TaxKeyword" ma:displayName="Enterprise Keywords" ma:fieldId="{23f27201-bee3-471e-b2e7-b64fd8b7ca38}" ma:taxonomyMulti="true" ma:sspId="9c18f9b8-5ae4-4f0b-a238-a922c51e2dd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158f25c1-79c4-4629-b481-061c3b6e8298}" ma:internalName="TaxCatchAll" ma:showField="CatchAllData" ma:web="20224030-e6a2-4748-867a-ea19b06717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hidden="true" ma:list="{158f25c1-79c4-4629-b481-061c3b6e8298}" ma:internalName="TaxCatchAllLabel" ma:readOnly="true" ma:showField="CatchAllDataLabel" ma:web="20224030-e6a2-4748-867a-ea19b06717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5cd42-12a6-47d4-839d-c5d039bc4d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5EBF38-D34C-434E-A3F3-A0CC26932F48}">
  <ds:schemaRefs>
    <ds:schemaRef ds:uri="d5efd484-15aa-41a0-83f6-0646502cb6d6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2385cd42-12a6-47d4-839d-c5d039bc4dd1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0E0E9AD-E240-47CA-8593-367EB3330B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5efd484-15aa-41a0-83f6-0646502cb6d6"/>
    <ds:schemaRef ds:uri="2385cd42-12a6-47d4-839d-c5d039bc4d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04978D-1F99-4E9F-9AB8-8A37A2414D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64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 Ritchie</dc:creator>
  <cp:lastModifiedBy>Gill Ritchie</cp:lastModifiedBy>
  <cp:revision>24</cp:revision>
  <dcterms:created xsi:type="dcterms:W3CDTF">2019-08-29T09:48:50Z</dcterms:created>
  <dcterms:modified xsi:type="dcterms:W3CDTF">2019-09-06T18:05:03Z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0x0101005EA864BF41DF8A41860E925F5B29BCF500C7751E46FDF918439CB97C4DF9737274</vt:lpwstr>
  </property>
  <property fmtid="{D5CDD505-2E9C-101B-9397-08002B2CF9AE}" pid="3" name="TaxKeyword">
    <vt:lpwstr/>
  </property>
  <property fmtid="{D5CDD505-2E9C-101B-9397-08002B2CF9AE}" pid="4" name="QMULInformationClassification">
    <vt:lpwstr>1;#Protect|9124d8d9-0c1c-41e9-aa14-aba001e9a028</vt:lpwstr>
  </property>
  <property fmtid="{D5CDD505-2E9C-101B-9397-08002B2CF9AE}" pid="5" name="QMULDocumentStatus">
    <vt:lpwstr/>
  </property>
  <property fmtid="{D5CDD505-2E9C-101B-9397-08002B2CF9AE}" pid="6" name="QMULDepartment">
    <vt:lpwstr/>
  </property>
  <property fmtid="{D5CDD505-2E9C-101B-9397-08002B2CF9AE}" pid="7" name="QMULDocumentType">
    <vt:lpwstr/>
  </property>
  <property fmtid="{D5CDD505-2E9C-101B-9397-08002B2CF9AE}" pid="8" name="QMULSchool">
    <vt:lpwstr/>
  </property>
  <property fmtid="{D5CDD505-2E9C-101B-9397-08002B2CF9AE}" pid="9" name="QMULLocation">
    <vt:lpwstr/>
  </property>
</Properties>
</file>