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6" r:id="rId2"/>
    <p:sldId id="280" r:id="rId3"/>
    <p:sldId id="257" r:id="rId4"/>
    <p:sldId id="267" r:id="rId5"/>
    <p:sldId id="285" r:id="rId6"/>
    <p:sldId id="295" r:id="rId7"/>
    <p:sldId id="274" r:id="rId8"/>
    <p:sldId id="259" r:id="rId9"/>
    <p:sldId id="260" r:id="rId10"/>
    <p:sldId id="296" r:id="rId11"/>
    <p:sldId id="268" r:id="rId12"/>
    <p:sldId id="291" r:id="rId13"/>
    <p:sldId id="29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9032B61-ED14-41D7-87FB-9338057428F4}" v="3" dt="2023-05-15T15:23:05.9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65" d="100"/>
          <a:sy n="65" d="100"/>
        </p:scale>
        <p:origin x="684" y="40"/>
      </p:cViewPr>
      <p:guideLst/>
    </p:cSldViewPr>
  </p:slideViewPr>
  <p:notesTextViewPr>
    <p:cViewPr>
      <p:scale>
        <a:sx n="1" d="1"/>
        <a:sy n="1" d="1"/>
      </p:scale>
      <p:origin x="0" y="0"/>
    </p:cViewPr>
  </p:notesTextViewPr>
  <p:notesViewPr>
    <p:cSldViewPr snapToGrid="0">
      <p:cViewPr varScale="1">
        <p:scale>
          <a:sx n="87" d="100"/>
          <a:sy n="87" d="100"/>
        </p:scale>
        <p:origin x="3840"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8B89ABD-A297-96C8-7C1F-D1B27F4799D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2C625CCC-C2F1-B208-B73C-E5A4D093A84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91D6D54-F5E8-49F1-A19F-3964B1F119CC}" type="datetimeFigureOut">
              <a:rPr lang="en-GB" smtClean="0"/>
              <a:t>16/05/2023</a:t>
            </a:fld>
            <a:endParaRPr lang="en-GB"/>
          </a:p>
        </p:txBody>
      </p:sp>
      <p:sp>
        <p:nvSpPr>
          <p:cNvPr id="4" name="Footer Placeholder 3">
            <a:extLst>
              <a:ext uri="{FF2B5EF4-FFF2-40B4-BE49-F238E27FC236}">
                <a16:creationId xmlns:a16="http://schemas.microsoft.com/office/drawing/2014/main" id="{9B71D0D8-E11B-1DB6-5111-5214EEC9A87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057E786C-1EA1-1756-8339-B42E094DDDB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2270949-1688-4E6A-9F7B-F622992667A6}" type="slidenum">
              <a:rPr lang="en-GB" smtClean="0"/>
              <a:t>‹#›</a:t>
            </a:fld>
            <a:endParaRPr lang="en-GB"/>
          </a:p>
        </p:txBody>
      </p:sp>
    </p:spTree>
    <p:extLst>
      <p:ext uri="{BB962C8B-B14F-4D97-AF65-F5344CB8AC3E}">
        <p14:creationId xmlns:p14="http://schemas.microsoft.com/office/powerpoint/2010/main" val="738231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974FC8-63D7-4962-AF9F-EFABAEC7E104}" type="datetimeFigureOut">
              <a:rPr lang="en-GB" smtClean="0"/>
              <a:t>16/05/2023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06172A-80BC-47F9-A5F9-9F71E754F370}" type="slidenum">
              <a:rPr lang="en-GB" smtClean="0"/>
              <a:t>‹#›</a:t>
            </a:fld>
            <a:endParaRPr lang="en-GB"/>
          </a:p>
        </p:txBody>
      </p:sp>
    </p:spTree>
    <p:extLst>
      <p:ext uri="{BB962C8B-B14F-4D97-AF65-F5344CB8AC3E}">
        <p14:creationId xmlns:p14="http://schemas.microsoft.com/office/powerpoint/2010/main" val="28012111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06172A-80BC-47F9-A5F9-9F71E754F370}" type="slidenum">
              <a:rPr lang="en-GB" smtClean="0"/>
              <a:t>3</a:t>
            </a:fld>
            <a:endParaRPr lang="en-GB"/>
          </a:p>
        </p:txBody>
      </p:sp>
    </p:spTree>
    <p:extLst>
      <p:ext uri="{BB962C8B-B14F-4D97-AF65-F5344CB8AC3E}">
        <p14:creationId xmlns:p14="http://schemas.microsoft.com/office/powerpoint/2010/main" val="6521289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06172A-80BC-47F9-A5F9-9F71E754F370}" type="slidenum">
              <a:rPr lang="en-GB" smtClean="0"/>
              <a:t>7</a:t>
            </a:fld>
            <a:endParaRPr lang="en-GB"/>
          </a:p>
        </p:txBody>
      </p:sp>
    </p:spTree>
    <p:extLst>
      <p:ext uri="{BB962C8B-B14F-4D97-AF65-F5344CB8AC3E}">
        <p14:creationId xmlns:p14="http://schemas.microsoft.com/office/powerpoint/2010/main" val="3045714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06172A-80BC-47F9-A5F9-9F71E754F370}" type="slidenum">
              <a:rPr lang="en-GB" smtClean="0"/>
              <a:t>12</a:t>
            </a:fld>
            <a:endParaRPr lang="en-GB"/>
          </a:p>
        </p:txBody>
      </p:sp>
    </p:spTree>
    <p:extLst>
      <p:ext uri="{BB962C8B-B14F-4D97-AF65-F5344CB8AC3E}">
        <p14:creationId xmlns:p14="http://schemas.microsoft.com/office/powerpoint/2010/main" val="18885576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06172A-80BC-47F9-A5F9-9F71E754F370}" type="slidenum">
              <a:rPr lang="en-GB" smtClean="0"/>
              <a:t>13</a:t>
            </a:fld>
            <a:endParaRPr lang="en-GB"/>
          </a:p>
        </p:txBody>
      </p:sp>
    </p:spTree>
    <p:extLst>
      <p:ext uri="{BB962C8B-B14F-4D97-AF65-F5344CB8AC3E}">
        <p14:creationId xmlns:p14="http://schemas.microsoft.com/office/powerpoint/2010/main" val="3395862977"/>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5EBC4-CC46-5420-04DD-67C0C822F97F}"/>
              </a:ext>
            </a:extLst>
          </p:cNvPr>
          <p:cNvSpPr>
            <a:spLocks noGrp="1"/>
          </p:cNvSpPr>
          <p:nvPr>
            <p:ph type="ctrTitle"/>
          </p:nvPr>
        </p:nvSpPr>
        <p:spPr>
          <a:xfrm>
            <a:off x="1524000" y="1122363"/>
            <a:ext cx="9144000" cy="2387600"/>
          </a:xfrm>
        </p:spPr>
        <p:txBody>
          <a:bodyPr anchor="b"/>
          <a:lstStyle>
            <a:lvl1pPr algn="ctr">
              <a:defRPr sz="6000">
                <a:latin typeface="VAG Rounded" panose="02000403040000020004" pitchFamily="2" charset="0"/>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B9262243-178D-5655-E5B2-483EF8D3AFB2}"/>
              </a:ext>
            </a:extLst>
          </p:cNvPr>
          <p:cNvSpPr>
            <a:spLocks noGrp="1"/>
          </p:cNvSpPr>
          <p:nvPr>
            <p:ph type="subTitle" idx="1"/>
          </p:nvPr>
        </p:nvSpPr>
        <p:spPr>
          <a:xfrm>
            <a:off x="1524000" y="3602038"/>
            <a:ext cx="9144000" cy="1655762"/>
          </a:xfrm>
        </p:spPr>
        <p:txBody>
          <a:bodyPr/>
          <a:lstStyle>
            <a:lvl1pPr marL="0" indent="0" algn="ctr">
              <a:buNone/>
              <a:defRPr sz="2400">
                <a:latin typeface="VAG Rounded" panose="02000403040000020004"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9EED3EA9-A4D2-8808-B04C-1B0106BD279B}"/>
              </a:ext>
            </a:extLst>
          </p:cNvPr>
          <p:cNvSpPr>
            <a:spLocks noGrp="1"/>
          </p:cNvSpPr>
          <p:nvPr>
            <p:ph type="dt" sz="half" idx="10"/>
          </p:nvPr>
        </p:nvSpPr>
        <p:spPr/>
        <p:txBody>
          <a:bodyPr/>
          <a:lstStyle/>
          <a:p>
            <a:fld id="{B12D08E1-9A85-46ED-BE64-D000C50DA510}" type="datetimeFigureOut">
              <a:rPr lang="en-GB" smtClean="0"/>
              <a:t>16/05/2023</a:t>
            </a:fld>
            <a:endParaRPr lang="en-GB"/>
          </a:p>
        </p:txBody>
      </p:sp>
      <p:sp>
        <p:nvSpPr>
          <p:cNvPr id="5" name="Footer Placeholder 4">
            <a:extLst>
              <a:ext uri="{FF2B5EF4-FFF2-40B4-BE49-F238E27FC236}">
                <a16:creationId xmlns:a16="http://schemas.microsoft.com/office/drawing/2014/main" id="{B7FD7E31-715F-428D-57B8-B3DA8526E1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5ECAAC9-3C8E-5141-A15F-21ECAC340302}"/>
              </a:ext>
            </a:extLst>
          </p:cNvPr>
          <p:cNvSpPr>
            <a:spLocks noGrp="1"/>
          </p:cNvSpPr>
          <p:nvPr>
            <p:ph type="sldNum" sz="quarter" idx="12"/>
          </p:nvPr>
        </p:nvSpPr>
        <p:spPr/>
        <p:txBody>
          <a:bodyPr/>
          <a:lstStyle/>
          <a:p>
            <a:fld id="{26692D05-79D9-47B6-AFA6-0D8BF456BE47}" type="slidenum">
              <a:rPr lang="en-GB" smtClean="0"/>
              <a:t>‹#›</a:t>
            </a:fld>
            <a:endParaRPr lang="en-GB"/>
          </a:p>
        </p:txBody>
      </p:sp>
      <p:pic>
        <p:nvPicPr>
          <p:cNvPr id="8" name="Picture 7" descr="Logo&#10;&#10;Description automatically generated">
            <a:extLst>
              <a:ext uri="{FF2B5EF4-FFF2-40B4-BE49-F238E27FC236}">
                <a16:creationId xmlns:a16="http://schemas.microsoft.com/office/drawing/2014/main" id="{789CC863-6D12-7468-5C53-55601FDBAB3A}"/>
              </a:ext>
            </a:extLst>
          </p:cNvPr>
          <p:cNvPicPr>
            <a:picLocks noChangeAspect="1"/>
          </p:cNvPicPr>
          <p:nvPr userDrawn="1"/>
        </p:nvPicPr>
        <p:blipFill rotWithShape="1">
          <a:blip r:embed="rId2" cstate="print">
            <a:alphaModFix amt="35000"/>
            <a:extLst>
              <a:ext uri="{BEBA8EAE-BF5A-486C-A8C5-ECC9F3942E4B}">
                <a14:imgProps xmlns:a14="http://schemas.microsoft.com/office/drawing/2010/main">
                  <a14:imgLayer r:embed="rId3">
                    <a14:imgEffect>
                      <a14:backgroundRemoval t="3231" b="89822" l="1732" r="91342">
                        <a14:foregroundMark x1="24675" y1="27948" x2="17749" y2="44265"/>
                        <a14:foregroundMark x1="7359" y1="51858" x2="7792" y2="48465"/>
                        <a14:foregroundMark x1="3030" y1="63651" x2="3030" y2="63651"/>
                        <a14:foregroundMark x1="47619" y1="12601" x2="47619" y2="12601"/>
                        <a14:foregroundMark x1="46320" y1="8078" x2="38961" y2="20355"/>
                        <a14:foregroundMark x1="46320" y1="4685" x2="48918" y2="3554"/>
                        <a14:foregroundMark x1="90476" y1="63166" x2="90476" y2="63166"/>
                        <a14:foregroundMark x1="38961" y1="81745" x2="48052" y2="83845"/>
                        <a14:foregroundMark x1="6926" y1="81422" x2="66667" y2="86268"/>
                        <a14:foregroundMark x1="66667" y1="86268" x2="14286" y2="81422"/>
                        <a14:foregroundMark x1="8225" y1="81745" x2="40260" y2="86268"/>
                        <a14:foregroundMark x1="37662" y1="81745" x2="67532" y2="82553"/>
                        <a14:foregroundMark x1="67532" y1="82553" x2="58442" y2="86268"/>
                        <a14:foregroundMark x1="57576" y1="82229" x2="38095" y2="80937"/>
                        <a14:foregroundMark x1="69264" y1="81422" x2="72294" y2="84330"/>
                        <a14:foregroundMark x1="81385" y1="84330" x2="85281" y2="83845"/>
                        <a14:foregroundMark x1="83550" y1="83360" x2="78355" y2="82229"/>
                        <a14:foregroundMark x1="79221" y1="81745" x2="83550" y2="84330"/>
                        <a14:foregroundMark x1="86147" y1="84330" x2="88312" y2="84330"/>
                        <a14:foregroundMark x1="87013" y1="84330" x2="84416" y2="83037"/>
                        <a14:foregroundMark x1="80519" y1="82229" x2="87013" y2="83037"/>
                        <a14:foregroundMark x1="79654" y1="81745" x2="84416" y2="81422"/>
                        <a14:foregroundMark x1="86147" y1="82553" x2="90043" y2="83037"/>
                        <a14:foregroundMark x1="90476" y1="83037" x2="90476" y2="83037"/>
                        <a14:foregroundMark x1="88312" y1="82553" x2="91342" y2="83037"/>
                        <a14:foregroundMark x1="25974" y1="85137" x2="20346" y2="85137"/>
                        <a14:foregroundMark x1="19481" y1="85137" x2="13420" y2="83037"/>
                        <a14:foregroundMark x1="16017" y1="84653" x2="9957" y2="83845"/>
                        <a14:foregroundMark x1="14719" y1="84330" x2="2165" y2="82553"/>
                      </a14:backgroundRemoval>
                    </a14:imgEffect>
                  </a14:imgLayer>
                </a14:imgProps>
              </a:ext>
              <a:ext uri="{28A0092B-C50C-407E-A947-70E740481C1C}">
                <a14:useLocalDpi xmlns:a14="http://schemas.microsoft.com/office/drawing/2010/main"/>
              </a:ext>
            </a:extLst>
          </a:blip>
          <a:srcRect/>
          <a:stretch/>
        </p:blipFill>
        <p:spPr>
          <a:xfrm>
            <a:off x="9067917" y="3509963"/>
            <a:ext cx="3124083" cy="3348038"/>
          </a:xfrm>
          <a:prstGeom prst="rect">
            <a:avLst/>
          </a:prstGeom>
        </p:spPr>
      </p:pic>
    </p:spTree>
    <p:extLst>
      <p:ext uri="{BB962C8B-B14F-4D97-AF65-F5344CB8AC3E}">
        <p14:creationId xmlns:p14="http://schemas.microsoft.com/office/powerpoint/2010/main" val="2062634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201BA-6EB7-07B7-BCF2-79B128CA2737}"/>
              </a:ext>
            </a:extLst>
          </p:cNvPr>
          <p:cNvSpPr>
            <a:spLocks noGrp="1"/>
          </p:cNvSpPr>
          <p:nvPr>
            <p:ph type="title"/>
          </p:nvPr>
        </p:nvSpPr>
        <p:spPr>
          <a:xfrm>
            <a:off x="838200" y="816831"/>
            <a:ext cx="10515600" cy="1325563"/>
          </a:xfrm>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03E2D3C-45E0-0B35-2C00-C107C9E165A0}"/>
              </a:ext>
            </a:extLst>
          </p:cNvPr>
          <p:cNvSpPr>
            <a:spLocks noGrp="1"/>
          </p:cNvSpPr>
          <p:nvPr>
            <p:ph type="body" orient="vert" idx="1"/>
          </p:nvPr>
        </p:nvSpPr>
        <p:spPr>
          <a:xfrm>
            <a:off x="838200" y="2321781"/>
            <a:ext cx="10515600" cy="385518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05FA32D-1852-C08A-FC01-7BBEB38F5D98}"/>
              </a:ext>
            </a:extLst>
          </p:cNvPr>
          <p:cNvSpPr>
            <a:spLocks noGrp="1"/>
          </p:cNvSpPr>
          <p:nvPr>
            <p:ph type="dt" sz="half" idx="10"/>
          </p:nvPr>
        </p:nvSpPr>
        <p:spPr/>
        <p:txBody>
          <a:bodyPr/>
          <a:lstStyle/>
          <a:p>
            <a:fld id="{B12D08E1-9A85-46ED-BE64-D000C50DA510}" type="datetimeFigureOut">
              <a:rPr lang="en-GB" smtClean="0"/>
              <a:t>16/05/2023</a:t>
            </a:fld>
            <a:endParaRPr lang="en-GB"/>
          </a:p>
        </p:txBody>
      </p:sp>
      <p:sp>
        <p:nvSpPr>
          <p:cNvPr id="5" name="Footer Placeholder 4">
            <a:extLst>
              <a:ext uri="{FF2B5EF4-FFF2-40B4-BE49-F238E27FC236}">
                <a16:creationId xmlns:a16="http://schemas.microsoft.com/office/drawing/2014/main" id="{6CA371FA-25F2-0C71-166C-F1E768199E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F70B6A6-ED15-458A-B782-0ED5704B226E}"/>
              </a:ext>
            </a:extLst>
          </p:cNvPr>
          <p:cNvSpPr>
            <a:spLocks noGrp="1"/>
          </p:cNvSpPr>
          <p:nvPr>
            <p:ph type="sldNum" sz="quarter" idx="12"/>
          </p:nvPr>
        </p:nvSpPr>
        <p:spPr/>
        <p:txBody>
          <a:bodyPr/>
          <a:lstStyle/>
          <a:p>
            <a:fld id="{26692D05-79D9-47B6-AFA6-0D8BF456BE47}" type="slidenum">
              <a:rPr lang="en-GB" smtClean="0"/>
              <a:t>‹#›</a:t>
            </a:fld>
            <a:endParaRPr lang="en-GB"/>
          </a:p>
        </p:txBody>
      </p:sp>
    </p:spTree>
    <p:extLst>
      <p:ext uri="{BB962C8B-B14F-4D97-AF65-F5344CB8AC3E}">
        <p14:creationId xmlns:p14="http://schemas.microsoft.com/office/powerpoint/2010/main" val="3164557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D103D2A-644B-4725-BB1C-47BA7DA1BE3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B489339-383D-34EB-3B6B-5F810910A67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EB4928-EC55-4293-9CE2-A2F49C70C673}"/>
              </a:ext>
            </a:extLst>
          </p:cNvPr>
          <p:cNvSpPr>
            <a:spLocks noGrp="1"/>
          </p:cNvSpPr>
          <p:nvPr>
            <p:ph type="dt" sz="half" idx="10"/>
          </p:nvPr>
        </p:nvSpPr>
        <p:spPr/>
        <p:txBody>
          <a:bodyPr/>
          <a:lstStyle/>
          <a:p>
            <a:fld id="{B12D08E1-9A85-46ED-BE64-D000C50DA510}" type="datetimeFigureOut">
              <a:rPr lang="en-GB" smtClean="0"/>
              <a:t>16/05/2023</a:t>
            </a:fld>
            <a:endParaRPr lang="en-GB"/>
          </a:p>
        </p:txBody>
      </p:sp>
      <p:sp>
        <p:nvSpPr>
          <p:cNvPr id="5" name="Footer Placeholder 4">
            <a:extLst>
              <a:ext uri="{FF2B5EF4-FFF2-40B4-BE49-F238E27FC236}">
                <a16:creationId xmlns:a16="http://schemas.microsoft.com/office/drawing/2014/main" id="{51E274AE-6C39-D89F-250A-33535A05742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EDDB78C-D713-E20E-CF3D-898711BE9179}"/>
              </a:ext>
            </a:extLst>
          </p:cNvPr>
          <p:cNvSpPr>
            <a:spLocks noGrp="1"/>
          </p:cNvSpPr>
          <p:nvPr>
            <p:ph type="sldNum" sz="quarter" idx="12"/>
          </p:nvPr>
        </p:nvSpPr>
        <p:spPr/>
        <p:txBody>
          <a:bodyPr/>
          <a:lstStyle/>
          <a:p>
            <a:fld id="{26692D05-79D9-47B6-AFA6-0D8BF456BE47}" type="slidenum">
              <a:rPr lang="en-GB" smtClean="0"/>
              <a:t>‹#›</a:t>
            </a:fld>
            <a:endParaRPr lang="en-GB"/>
          </a:p>
        </p:txBody>
      </p:sp>
    </p:spTree>
    <p:extLst>
      <p:ext uri="{BB962C8B-B14F-4D97-AF65-F5344CB8AC3E}">
        <p14:creationId xmlns:p14="http://schemas.microsoft.com/office/powerpoint/2010/main" val="2415413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68ECE-2B7E-1544-F07A-F1F96E376382}"/>
              </a:ext>
            </a:extLst>
          </p:cNvPr>
          <p:cNvSpPr>
            <a:spLocks noGrp="1"/>
          </p:cNvSpPr>
          <p:nvPr>
            <p:ph type="title"/>
          </p:nvPr>
        </p:nvSpPr>
        <p:spPr>
          <a:xfrm>
            <a:off x="838200" y="848634"/>
            <a:ext cx="10515600" cy="1325563"/>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85193387-9FF2-0A47-1D64-01067A8AA974}"/>
              </a:ext>
            </a:extLst>
          </p:cNvPr>
          <p:cNvSpPr>
            <a:spLocks noGrp="1"/>
          </p:cNvSpPr>
          <p:nvPr>
            <p:ph idx="1"/>
          </p:nvPr>
        </p:nvSpPr>
        <p:spPr>
          <a:xfrm>
            <a:off x="838200" y="2353585"/>
            <a:ext cx="10515600" cy="382337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383AC1B4-FCD4-A658-70A8-B9E7DF2C1ABD}"/>
              </a:ext>
            </a:extLst>
          </p:cNvPr>
          <p:cNvSpPr>
            <a:spLocks noGrp="1"/>
          </p:cNvSpPr>
          <p:nvPr>
            <p:ph type="dt" sz="half" idx="10"/>
          </p:nvPr>
        </p:nvSpPr>
        <p:spPr/>
        <p:txBody>
          <a:bodyPr/>
          <a:lstStyle/>
          <a:p>
            <a:fld id="{B12D08E1-9A85-46ED-BE64-D000C50DA510}" type="datetimeFigureOut">
              <a:rPr lang="en-GB" smtClean="0"/>
              <a:t>16/05/2023</a:t>
            </a:fld>
            <a:endParaRPr lang="en-GB"/>
          </a:p>
        </p:txBody>
      </p:sp>
      <p:sp>
        <p:nvSpPr>
          <p:cNvPr id="5" name="Footer Placeholder 4">
            <a:extLst>
              <a:ext uri="{FF2B5EF4-FFF2-40B4-BE49-F238E27FC236}">
                <a16:creationId xmlns:a16="http://schemas.microsoft.com/office/drawing/2014/main" id="{79A1AF94-8F10-E44B-E1D9-53923715CE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231279-89E5-779E-A044-E4F2CFA1A018}"/>
              </a:ext>
            </a:extLst>
          </p:cNvPr>
          <p:cNvSpPr>
            <a:spLocks noGrp="1"/>
          </p:cNvSpPr>
          <p:nvPr>
            <p:ph type="sldNum" sz="quarter" idx="12"/>
          </p:nvPr>
        </p:nvSpPr>
        <p:spPr/>
        <p:txBody>
          <a:bodyPr/>
          <a:lstStyle/>
          <a:p>
            <a:fld id="{26692D05-79D9-47B6-AFA6-0D8BF456BE47}" type="slidenum">
              <a:rPr lang="en-GB" smtClean="0"/>
              <a:t>‹#›</a:t>
            </a:fld>
            <a:endParaRPr lang="en-GB"/>
          </a:p>
        </p:txBody>
      </p:sp>
    </p:spTree>
    <p:extLst>
      <p:ext uri="{BB962C8B-B14F-4D97-AF65-F5344CB8AC3E}">
        <p14:creationId xmlns:p14="http://schemas.microsoft.com/office/powerpoint/2010/main" val="1762520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24AE9-6E49-24FA-99D8-AECF1474B39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855B320-FD20-8352-3C84-9A74C5AA183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21D2236-4FBF-CF47-F9AA-EDD0964EB8A4}"/>
              </a:ext>
            </a:extLst>
          </p:cNvPr>
          <p:cNvSpPr>
            <a:spLocks noGrp="1"/>
          </p:cNvSpPr>
          <p:nvPr>
            <p:ph type="dt" sz="half" idx="10"/>
          </p:nvPr>
        </p:nvSpPr>
        <p:spPr/>
        <p:txBody>
          <a:bodyPr/>
          <a:lstStyle/>
          <a:p>
            <a:fld id="{B12D08E1-9A85-46ED-BE64-D000C50DA510}" type="datetimeFigureOut">
              <a:rPr lang="en-GB" smtClean="0"/>
              <a:t>16/05/2023</a:t>
            </a:fld>
            <a:endParaRPr lang="en-GB"/>
          </a:p>
        </p:txBody>
      </p:sp>
      <p:sp>
        <p:nvSpPr>
          <p:cNvPr id="5" name="Footer Placeholder 4">
            <a:extLst>
              <a:ext uri="{FF2B5EF4-FFF2-40B4-BE49-F238E27FC236}">
                <a16:creationId xmlns:a16="http://schemas.microsoft.com/office/drawing/2014/main" id="{1C17E85A-4D3B-CF61-E9D2-41EDE5E45C7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1B83DB-672E-D6DA-D26D-735E067E6FF3}"/>
              </a:ext>
            </a:extLst>
          </p:cNvPr>
          <p:cNvSpPr>
            <a:spLocks noGrp="1"/>
          </p:cNvSpPr>
          <p:nvPr>
            <p:ph type="sldNum" sz="quarter" idx="12"/>
          </p:nvPr>
        </p:nvSpPr>
        <p:spPr/>
        <p:txBody>
          <a:bodyPr/>
          <a:lstStyle/>
          <a:p>
            <a:fld id="{26692D05-79D9-47B6-AFA6-0D8BF456BE47}" type="slidenum">
              <a:rPr lang="en-GB" smtClean="0"/>
              <a:t>‹#›</a:t>
            </a:fld>
            <a:endParaRPr lang="en-GB"/>
          </a:p>
        </p:txBody>
      </p:sp>
    </p:spTree>
    <p:extLst>
      <p:ext uri="{BB962C8B-B14F-4D97-AF65-F5344CB8AC3E}">
        <p14:creationId xmlns:p14="http://schemas.microsoft.com/office/powerpoint/2010/main" val="2306459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D8D60-B6BD-7591-BA98-C2DFA6335E92}"/>
              </a:ext>
            </a:extLst>
          </p:cNvPr>
          <p:cNvSpPr>
            <a:spLocks noGrp="1"/>
          </p:cNvSpPr>
          <p:nvPr>
            <p:ph type="title"/>
          </p:nvPr>
        </p:nvSpPr>
        <p:spPr>
          <a:xfrm>
            <a:off x="838200" y="848634"/>
            <a:ext cx="10515600" cy="1325563"/>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9753B71-CA5D-7A23-0F63-E551453E0253}"/>
              </a:ext>
            </a:extLst>
          </p:cNvPr>
          <p:cNvSpPr>
            <a:spLocks noGrp="1"/>
          </p:cNvSpPr>
          <p:nvPr>
            <p:ph sz="half" idx="1"/>
          </p:nvPr>
        </p:nvSpPr>
        <p:spPr>
          <a:xfrm>
            <a:off x="838200" y="2353585"/>
            <a:ext cx="5181600" cy="382337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32ECD46D-8C0C-7DA9-4501-3DC203ED8E4D}"/>
              </a:ext>
            </a:extLst>
          </p:cNvPr>
          <p:cNvSpPr>
            <a:spLocks noGrp="1"/>
          </p:cNvSpPr>
          <p:nvPr>
            <p:ph sz="half" idx="2"/>
          </p:nvPr>
        </p:nvSpPr>
        <p:spPr>
          <a:xfrm>
            <a:off x="6172200" y="2353585"/>
            <a:ext cx="5181600" cy="382337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0945767-5412-4E58-2C6D-53AC885C2F76}"/>
              </a:ext>
            </a:extLst>
          </p:cNvPr>
          <p:cNvSpPr>
            <a:spLocks noGrp="1"/>
          </p:cNvSpPr>
          <p:nvPr>
            <p:ph type="dt" sz="half" idx="10"/>
          </p:nvPr>
        </p:nvSpPr>
        <p:spPr/>
        <p:txBody>
          <a:bodyPr/>
          <a:lstStyle/>
          <a:p>
            <a:fld id="{B12D08E1-9A85-46ED-BE64-D000C50DA510}" type="datetimeFigureOut">
              <a:rPr lang="en-GB" smtClean="0"/>
              <a:t>16/05/2023</a:t>
            </a:fld>
            <a:endParaRPr lang="en-GB"/>
          </a:p>
        </p:txBody>
      </p:sp>
      <p:sp>
        <p:nvSpPr>
          <p:cNvPr id="6" name="Footer Placeholder 5">
            <a:extLst>
              <a:ext uri="{FF2B5EF4-FFF2-40B4-BE49-F238E27FC236}">
                <a16:creationId xmlns:a16="http://schemas.microsoft.com/office/drawing/2014/main" id="{5CAB0E4B-C0D0-B2A8-A934-2782F339A5A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CE78B6E-937D-5289-22C4-D624925FDA1B}"/>
              </a:ext>
            </a:extLst>
          </p:cNvPr>
          <p:cNvSpPr>
            <a:spLocks noGrp="1"/>
          </p:cNvSpPr>
          <p:nvPr>
            <p:ph type="sldNum" sz="quarter" idx="12"/>
          </p:nvPr>
        </p:nvSpPr>
        <p:spPr/>
        <p:txBody>
          <a:bodyPr/>
          <a:lstStyle/>
          <a:p>
            <a:fld id="{26692D05-79D9-47B6-AFA6-0D8BF456BE47}" type="slidenum">
              <a:rPr lang="en-GB" smtClean="0"/>
              <a:t>‹#›</a:t>
            </a:fld>
            <a:endParaRPr lang="en-GB"/>
          </a:p>
        </p:txBody>
      </p:sp>
    </p:spTree>
    <p:extLst>
      <p:ext uri="{BB962C8B-B14F-4D97-AF65-F5344CB8AC3E}">
        <p14:creationId xmlns:p14="http://schemas.microsoft.com/office/powerpoint/2010/main" val="3220041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B9383-93D6-E808-C2C6-16E6FE417E2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2116441-4841-3B0F-4976-1DD902CC74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3ADB9EA-D9A0-5F0F-D803-958C4C7CDA2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AFB73FB-5853-9BDD-3F62-462CCFFABB1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0CBBC63-3E3F-EED1-B4EE-882F61FCD8D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E7C2FDA-1CF2-A876-14E9-463FC64AE33A}"/>
              </a:ext>
            </a:extLst>
          </p:cNvPr>
          <p:cNvSpPr>
            <a:spLocks noGrp="1"/>
          </p:cNvSpPr>
          <p:nvPr>
            <p:ph type="dt" sz="half" idx="10"/>
          </p:nvPr>
        </p:nvSpPr>
        <p:spPr/>
        <p:txBody>
          <a:bodyPr/>
          <a:lstStyle/>
          <a:p>
            <a:fld id="{B12D08E1-9A85-46ED-BE64-D000C50DA510}" type="datetimeFigureOut">
              <a:rPr lang="en-GB" smtClean="0"/>
              <a:t>16/05/2023</a:t>
            </a:fld>
            <a:endParaRPr lang="en-GB"/>
          </a:p>
        </p:txBody>
      </p:sp>
      <p:sp>
        <p:nvSpPr>
          <p:cNvPr id="8" name="Footer Placeholder 7">
            <a:extLst>
              <a:ext uri="{FF2B5EF4-FFF2-40B4-BE49-F238E27FC236}">
                <a16:creationId xmlns:a16="http://schemas.microsoft.com/office/drawing/2014/main" id="{C9F1D591-4099-79B1-F142-BC2A48CDBA0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8566C01-5326-E6B8-8C7A-4CA0A7C788DC}"/>
              </a:ext>
            </a:extLst>
          </p:cNvPr>
          <p:cNvSpPr>
            <a:spLocks noGrp="1"/>
          </p:cNvSpPr>
          <p:nvPr>
            <p:ph type="sldNum" sz="quarter" idx="12"/>
          </p:nvPr>
        </p:nvSpPr>
        <p:spPr/>
        <p:txBody>
          <a:bodyPr/>
          <a:lstStyle/>
          <a:p>
            <a:fld id="{26692D05-79D9-47B6-AFA6-0D8BF456BE47}" type="slidenum">
              <a:rPr lang="en-GB" smtClean="0"/>
              <a:t>‹#›</a:t>
            </a:fld>
            <a:endParaRPr lang="en-GB"/>
          </a:p>
        </p:txBody>
      </p:sp>
    </p:spTree>
    <p:extLst>
      <p:ext uri="{BB962C8B-B14F-4D97-AF65-F5344CB8AC3E}">
        <p14:creationId xmlns:p14="http://schemas.microsoft.com/office/powerpoint/2010/main" val="523933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6B0E6-D283-A886-A63E-CD7542E834FD}"/>
              </a:ext>
            </a:extLst>
          </p:cNvPr>
          <p:cNvSpPr>
            <a:spLocks noGrp="1"/>
          </p:cNvSpPr>
          <p:nvPr>
            <p:ph type="title"/>
          </p:nvPr>
        </p:nvSpPr>
        <p:spPr>
          <a:xfrm>
            <a:off x="838200" y="881960"/>
            <a:ext cx="10515600" cy="1325563"/>
          </a:xfrm>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72ED1C2-6A0F-2906-33C4-CB2A6BF4F4A5}"/>
              </a:ext>
            </a:extLst>
          </p:cNvPr>
          <p:cNvSpPr>
            <a:spLocks noGrp="1"/>
          </p:cNvSpPr>
          <p:nvPr>
            <p:ph type="dt" sz="half" idx="10"/>
          </p:nvPr>
        </p:nvSpPr>
        <p:spPr/>
        <p:txBody>
          <a:bodyPr/>
          <a:lstStyle/>
          <a:p>
            <a:fld id="{B12D08E1-9A85-46ED-BE64-D000C50DA510}" type="datetimeFigureOut">
              <a:rPr lang="en-GB" smtClean="0"/>
              <a:t>16/05/2023</a:t>
            </a:fld>
            <a:endParaRPr lang="en-GB"/>
          </a:p>
        </p:txBody>
      </p:sp>
      <p:sp>
        <p:nvSpPr>
          <p:cNvPr id="4" name="Footer Placeholder 3">
            <a:extLst>
              <a:ext uri="{FF2B5EF4-FFF2-40B4-BE49-F238E27FC236}">
                <a16:creationId xmlns:a16="http://schemas.microsoft.com/office/drawing/2014/main" id="{D3F8F20E-C583-033C-7481-F5ACB29E59C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66E30DE-2D17-1C59-61A4-2B8ED068CC5B}"/>
              </a:ext>
            </a:extLst>
          </p:cNvPr>
          <p:cNvSpPr>
            <a:spLocks noGrp="1"/>
          </p:cNvSpPr>
          <p:nvPr>
            <p:ph type="sldNum" sz="quarter" idx="12"/>
          </p:nvPr>
        </p:nvSpPr>
        <p:spPr/>
        <p:txBody>
          <a:bodyPr/>
          <a:lstStyle/>
          <a:p>
            <a:fld id="{26692D05-79D9-47B6-AFA6-0D8BF456BE47}" type="slidenum">
              <a:rPr lang="en-GB" smtClean="0"/>
              <a:t>‹#›</a:t>
            </a:fld>
            <a:endParaRPr lang="en-GB"/>
          </a:p>
        </p:txBody>
      </p:sp>
    </p:spTree>
    <p:extLst>
      <p:ext uri="{BB962C8B-B14F-4D97-AF65-F5344CB8AC3E}">
        <p14:creationId xmlns:p14="http://schemas.microsoft.com/office/powerpoint/2010/main" val="3383950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E84816-1880-973C-5852-351F9D96168F}"/>
              </a:ext>
            </a:extLst>
          </p:cNvPr>
          <p:cNvSpPr>
            <a:spLocks noGrp="1"/>
          </p:cNvSpPr>
          <p:nvPr>
            <p:ph type="dt" sz="half" idx="10"/>
          </p:nvPr>
        </p:nvSpPr>
        <p:spPr/>
        <p:txBody>
          <a:bodyPr/>
          <a:lstStyle/>
          <a:p>
            <a:fld id="{B12D08E1-9A85-46ED-BE64-D000C50DA510}" type="datetimeFigureOut">
              <a:rPr lang="en-GB" smtClean="0"/>
              <a:t>16/05/2023</a:t>
            </a:fld>
            <a:endParaRPr lang="en-GB"/>
          </a:p>
        </p:txBody>
      </p:sp>
      <p:sp>
        <p:nvSpPr>
          <p:cNvPr id="3" name="Footer Placeholder 2">
            <a:extLst>
              <a:ext uri="{FF2B5EF4-FFF2-40B4-BE49-F238E27FC236}">
                <a16:creationId xmlns:a16="http://schemas.microsoft.com/office/drawing/2014/main" id="{EFB58AE0-2CA4-45CA-8B70-CB185DACB75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4A9BF95-F07C-9FF6-13A8-45960BD36231}"/>
              </a:ext>
            </a:extLst>
          </p:cNvPr>
          <p:cNvSpPr>
            <a:spLocks noGrp="1"/>
          </p:cNvSpPr>
          <p:nvPr>
            <p:ph type="sldNum" sz="quarter" idx="12"/>
          </p:nvPr>
        </p:nvSpPr>
        <p:spPr/>
        <p:txBody>
          <a:bodyPr/>
          <a:lstStyle/>
          <a:p>
            <a:fld id="{26692D05-79D9-47B6-AFA6-0D8BF456BE47}" type="slidenum">
              <a:rPr lang="en-GB" smtClean="0"/>
              <a:t>‹#›</a:t>
            </a:fld>
            <a:endParaRPr lang="en-GB"/>
          </a:p>
        </p:txBody>
      </p:sp>
    </p:spTree>
    <p:extLst>
      <p:ext uri="{BB962C8B-B14F-4D97-AF65-F5344CB8AC3E}">
        <p14:creationId xmlns:p14="http://schemas.microsoft.com/office/powerpoint/2010/main" val="2668504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92FF8-4AC7-DF73-4B99-2E92EEBD08A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B5E0F15-DF6E-5838-F46C-53D36E9D385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E982D5B-5C97-9584-B59E-CCC8787A23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F47F9A-296C-292E-1E8E-06271A550534}"/>
              </a:ext>
            </a:extLst>
          </p:cNvPr>
          <p:cNvSpPr>
            <a:spLocks noGrp="1"/>
          </p:cNvSpPr>
          <p:nvPr>
            <p:ph type="dt" sz="half" idx="10"/>
          </p:nvPr>
        </p:nvSpPr>
        <p:spPr/>
        <p:txBody>
          <a:bodyPr/>
          <a:lstStyle/>
          <a:p>
            <a:fld id="{B12D08E1-9A85-46ED-BE64-D000C50DA510}" type="datetimeFigureOut">
              <a:rPr lang="en-GB" smtClean="0"/>
              <a:t>16/05/2023</a:t>
            </a:fld>
            <a:endParaRPr lang="en-GB"/>
          </a:p>
        </p:txBody>
      </p:sp>
      <p:sp>
        <p:nvSpPr>
          <p:cNvPr id="6" name="Footer Placeholder 5">
            <a:extLst>
              <a:ext uri="{FF2B5EF4-FFF2-40B4-BE49-F238E27FC236}">
                <a16:creationId xmlns:a16="http://schemas.microsoft.com/office/drawing/2014/main" id="{1C9C3282-8595-E90A-71A8-070EBC8F3FD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9639F1B-5850-A221-AA32-79A26EBC7078}"/>
              </a:ext>
            </a:extLst>
          </p:cNvPr>
          <p:cNvSpPr>
            <a:spLocks noGrp="1"/>
          </p:cNvSpPr>
          <p:nvPr>
            <p:ph type="sldNum" sz="quarter" idx="12"/>
          </p:nvPr>
        </p:nvSpPr>
        <p:spPr/>
        <p:txBody>
          <a:bodyPr/>
          <a:lstStyle/>
          <a:p>
            <a:fld id="{26692D05-79D9-47B6-AFA6-0D8BF456BE47}" type="slidenum">
              <a:rPr lang="en-GB" smtClean="0"/>
              <a:t>‹#›</a:t>
            </a:fld>
            <a:endParaRPr lang="en-GB"/>
          </a:p>
        </p:txBody>
      </p:sp>
    </p:spTree>
    <p:extLst>
      <p:ext uri="{BB962C8B-B14F-4D97-AF65-F5344CB8AC3E}">
        <p14:creationId xmlns:p14="http://schemas.microsoft.com/office/powerpoint/2010/main" val="1716108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19B8B-23A7-C295-30FB-15E746D265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1018870-7204-E318-108A-6A55B28462E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8FA1259-239A-AF84-2637-0FE81AF7CA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79D6941-5699-CE5F-E605-E799F2BF7C22}"/>
              </a:ext>
            </a:extLst>
          </p:cNvPr>
          <p:cNvSpPr>
            <a:spLocks noGrp="1"/>
          </p:cNvSpPr>
          <p:nvPr>
            <p:ph type="dt" sz="half" idx="10"/>
          </p:nvPr>
        </p:nvSpPr>
        <p:spPr/>
        <p:txBody>
          <a:bodyPr/>
          <a:lstStyle/>
          <a:p>
            <a:fld id="{B12D08E1-9A85-46ED-BE64-D000C50DA510}" type="datetimeFigureOut">
              <a:rPr lang="en-GB" smtClean="0"/>
              <a:t>16/05/2023</a:t>
            </a:fld>
            <a:endParaRPr lang="en-GB"/>
          </a:p>
        </p:txBody>
      </p:sp>
      <p:sp>
        <p:nvSpPr>
          <p:cNvPr id="6" name="Footer Placeholder 5">
            <a:extLst>
              <a:ext uri="{FF2B5EF4-FFF2-40B4-BE49-F238E27FC236}">
                <a16:creationId xmlns:a16="http://schemas.microsoft.com/office/drawing/2014/main" id="{A69DE672-BDCA-9E3F-A735-379F43038D8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AF441E-C820-69B0-233B-6FBCF0DAACFF}"/>
              </a:ext>
            </a:extLst>
          </p:cNvPr>
          <p:cNvSpPr>
            <a:spLocks noGrp="1"/>
          </p:cNvSpPr>
          <p:nvPr>
            <p:ph type="sldNum" sz="quarter" idx="12"/>
          </p:nvPr>
        </p:nvSpPr>
        <p:spPr/>
        <p:txBody>
          <a:bodyPr/>
          <a:lstStyle/>
          <a:p>
            <a:fld id="{26692D05-79D9-47B6-AFA6-0D8BF456BE47}" type="slidenum">
              <a:rPr lang="en-GB" smtClean="0"/>
              <a:t>‹#›</a:t>
            </a:fld>
            <a:endParaRPr lang="en-GB"/>
          </a:p>
        </p:txBody>
      </p:sp>
    </p:spTree>
    <p:extLst>
      <p:ext uri="{BB962C8B-B14F-4D97-AF65-F5344CB8AC3E}">
        <p14:creationId xmlns:p14="http://schemas.microsoft.com/office/powerpoint/2010/main" val="1462819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F8B7B6-D327-CEA7-F6F2-50071CE2C1D5}"/>
              </a:ext>
            </a:extLst>
          </p:cNvPr>
          <p:cNvSpPr>
            <a:spLocks noGrp="1"/>
          </p:cNvSpPr>
          <p:nvPr>
            <p:ph type="title"/>
          </p:nvPr>
        </p:nvSpPr>
        <p:spPr>
          <a:xfrm>
            <a:off x="838200" y="840684"/>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12E614E5-FE5C-DFB6-2643-BD75C15F1314}"/>
              </a:ext>
            </a:extLst>
          </p:cNvPr>
          <p:cNvSpPr>
            <a:spLocks noGrp="1"/>
          </p:cNvSpPr>
          <p:nvPr>
            <p:ph type="body" idx="1"/>
          </p:nvPr>
        </p:nvSpPr>
        <p:spPr>
          <a:xfrm>
            <a:off x="838200" y="2345635"/>
            <a:ext cx="10515600" cy="3831327"/>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45827EAE-6B07-90C5-F4C5-AD919EFCBC2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2D08E1-9A85-46ED-BE64-D000C50DA510}" type="datetimeFigureOut">
              <a:rPr lang="en-GB" smtClean="0"/>
              <a:t>16/05/2023</a:t>
            </a:fld>
            <a:endParaRPr lang="en-GB"/>
          </a:p>
        </p:txBody>
      </p:sp>
      <p:sp>
        <p:nvSpPr>
          <p:cNvPr id="5" name="Footer Placeholder 4">
            <a:extLst>
              <a:ext uri="{FF2B5EF4-FFF2-40B4-BE49-F238E27FC236}">
                <a16:creationId xmlns:a16="http://schemas.microsoft.com/office/drawing/2014/main" id="{F3E3E440-4B3A-0BCB-FFEC-D1058AAD45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63646B2-35EF-6770-9C64-2FAF67486A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692D05-79D9-47B6-AFA6-0D8BF456BE47}" type="slidenum">
              <a:rPr lang="en-GB" smtClean="0"/>
              <a:t>‹#›</a:t>
            </a:fld>
            <a:endParaRPr lang="en-GB"/>
          </a:p>
        </p:txBody>
      </p:sp>
    </p:spTree>
    <p:extLst>
      <p:ext uri="{BB962C8B-B14F-4D97-AF65-F5344CB8AC3E}">
        <p14:creationId xmlns:p14="http://schemas.microsoft.com/office/powerpoint/2010/main" val="34263169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VAG Rounded" panose="02000403040000020004"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AG Rounded" panose="02000403040000020004"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AG Rounded" panose="02000403040000020004"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AG Rounded" panose="02000403040000020004"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AG Rounded" panose="0200040304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AG Rounded" panose="02000403040000020004"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hdphoto" Target="../media/hdphoto3.wdp"/><Relationship Id="rId3" Type="http://schemas.microsoft.com/office/2007/relationships/hdphoto" Target="../media/hdphoto2.wdp"/><Relationship Id="rId7" Type="http://schemas.openxmlformats.org/officeDocument/2006/relationships/image" Target="../media/image17.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C63B9-77B8-71E8-A7B7-83646659A20E}"/>
              </a:ext>
            </a:extLst>
          </p:cNvPr>
          <p:cNvSpPr>
            <a:spLocks noGrp="1"/>
          </p:cNvSpPr>
          <p:nvPr>
            <p:ph type="ctrTitle"/>
          </p:nvPr>
        </p:nvSpPr>
        <p:spPr/>
        <p:txBody>
          <a:bodyPr/>
          <a:lstStyle/>
          <a:p>
            <a:r>
              <a:rPr lang="en-GB" dirty="0">
                <a:latin typeface="VAG Rounded" panose="02000403040000020004" pitchFamily="2" charset="0"/>
              </a:rPr>
              <a:t>CHILL</a:t>
            </a:r>
          </a:p>
        </p:txBody>
      </p:sp>
      <p:sp>
        <p:nvSpPr>
          <p:cNvPr id="3" name="Subtitle 2">
            <a:extLst>
              <a:ext uri="{FF2B5EF4-FFF2-40B4-BE49-F238E27FC236}">
                <a16:creationId xmlns:a16="http://schemas.microsoft.com/office/drawing/2014/main" id="{9C579EBD-DFC1-B40C-2C92-92326990CA91}"/>
              </a:ext>
            </a:extLst>
          </p:cNvPr>
          <p:cNvSpPr>
            <a:spLocks noGrp="1"/>
          </p:cNvSpPr>
          <p:nvPr>
            <p:ph type="subTitle" idx="1"/>
          </p:nvPr>
        </p:nvSpPr>
        <p:spPr/>
        <p:txBody>
          <a:bodyPr/>
          <a:lstStyle/>
          <a:p>
            <a:r>
              <a:rPr lang="en-GB" dirty="0"/>
              <a:t>Children</a:t>
            </a:r>
            <a:r>
              <a:rPr lang="en-GB" dirty="0">
                <a:latin typeface="+mj-lt"/>
              </a:rPr>
              <a:t>’</a:t>
            </a:r>
            <a:r>
              <a:rPr lang="en-GB" dirty="0"/>
              <a:t>s Health in London and Luton</a:t>
            </a:r>
          </a:p>
        </p:txBody>
      </p:sp>
    </p:spTree>
    <p:extLst>
      <p:ext uri="{BB962C8B-B14F-4D97-AF65-F5344CB8AC3E}">
        <p14:creationId xmlns:p14="http://schemas.microsoft.com/office/powerpoint/2010/main" val="8031122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4A2DCD9-0240-0AB5-7509-F2B80BE014E5}"/>
              </a:ext>
            </a:extLst>
          </p:cNvPr>
          <p:cNvGrpSpPr/>
          <p:nvPr/>
        </p:nvGrpSpPr>
        <p:grpSpPr>
          <a:xfrm>
            <a:off x="6053771" y="1231641"/>
            <a:ext cx="3562350" cy="2390775"/>
            <a:chOff x="7333192" y="1158197"/>
            <a:chExt cx="3562350" cy="2390775"/>
          </a:xfrm>
        </p:grpSpPr>
        <p:sp>
          <p:nvSpPr>
            <p:cNvPr id="5" name="Rectangle 4">
              <a:extLst>
                <a:ext uri="{FF2B5EF4-FFF2-40B4-BE49-F238E27FC236}">
                  <a16:creationId xmlns:a16="http://schemas.microsoft.com/office/drawing/2014/main" id="{CB981C48-2FBA-5FCC-2521-C799C0826DC5}"/>
                </a:ext>
              </a:extLst>
            </p:cNvPr>
            <p:cNvSpPr/>
            <p:nvPr/>
          </p:nvSpPr>
          <p:spPr>
            <a:xfrm>
              <a:off x="7333192" y="1158197"/>
              <a:ext cx="3562350" cy="23907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 name="Text Box 2">
              <a:extLst>
                <a:ext uri="{FF2B5EF4-FFF2-40B4-BE49-F238E27FC236}">
                  <a16:creationId xmlns:a16="http://schemas.microsoft.com/office/drawing/2014/main" id="{5FAF9A58-1D22-0F3E-6354-8F35E4A34DF3}"/>
                </a:ext>
              </a:extLst>
            </p:cNvPr>
            <p:cNvSpPr txBox="1">
              <a:spLocks noChangeArrowheads="1"/>
            </p:cNvSpPr>
            <p:nvPr/>
          </p:nvSpPr>
          <p:spPr bwMode="auto">
            <a:xfrm>
              <a:off x="7435427" y="1250907"/>
              <a:ext cx="3371850" cy="220980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300" dirty="0">
                  <a:effectLst/>
                  <a:latin typeface="VAG Rounded" panose="02000403040000020004" pitchFamily="2" charset="0"/>
                  <a:ea typeface="Calibri" panose="020F0502020204030204" pitchFamily="34" charset="0"/>
                  <a:cs typeface="Times New Roman" panose="02020603050405020304" pitchFamily="18" charset="0"/>
                </a:rPr>
                <a:t>On average, there are 67 million car trips taken a day in the UK! These car trips give off lots of air pollution that is harmful to humans and traps hot air in our atmosphere.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300" dirty="0">
                  <a:effectLst/>
                  <a:latin typeface="VAG Rounded" panose="02000403040000020004" pitchFamily="2"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300" dirty="0">
                  <a:effectLst/>
                  <a:latin typeface="VAG Rounded" panose="02000403040000020004" pitchFamily="2" charset="0"/>
                  <a:ea typeface="Calibri" panose="020F0502020204030204" pitchFamily="34" charset="0"/>
                  <a:cs typeface="Times New Roman" panose="02020603050405020304" pitchFamily="18" charset="0"/>
                </a:rPr>
                <a:t>Are you able to think of a way to capture the air pollution from cars and dispose of it safely?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7" name="Group 6">
              <a:extLst>
                <a:ext uri="{FF2B5EF4-FFF2-40B4-BE49-F238E27FC236}">
                  <a16:creationId xmlns:a16="http://schemas.microsoft.com/office/drawing/2014/main" id="{A65E6B85-27CF-5B83-A536-3A0B902D7065}"/>
                </a:ext>
              </a:extLst>
            </p:cNvPr>
            <p:cNvGrpSpPr/>
            <p:nvPr/>
          </p:nvGrpSpPr>
          <p:grpSpPr>
            <a:xfrm rot="21070394">
              <a:off x="9532832" y="2967947"/>
              <a:ext cx="1351915" cy="500380"/>
              <a:chOff x="0" y="0"/>
              <a:chExt cx="3060065" cy="1133475"/>
            </a:xfrm>
          </p:grpSpPr>
          <p:pic>
            <p:nvPicPr>
              <p:cNvPr id="8" name="Picture 7" descr="A picture containing LEGO, toy&#10;&#10;Description automatically generated">
                <a:extLst>
                  <a:ext uri="{FF2B5EF4-FFF2-40B4-BE49-F238E27FC236}">
                    <a16:creationId xmlns:a16="http://schemas.microsoft.com/office/drawing/2014/main" id="{8D660C3F-EB12-C2C0-E12D-C6330B29A679}"/>
                  </a:ext>
                </a:extLst>
              </p:cNvPr>
              <p:cNvPicPr>
                <a:picLocks noChangeAspect="1"/>
              </p:cNvPicPr>
              <p:nvPr/>
            </p:nvPicPr>
            <p:blipFill rotWithShape="1">
              <a:blip r:embed="rId2" cstate="print">
                <a:alphaModFix amt="40000"/>
                <a:extLst>
                  <a:ext uri="{BEBA8EAE-BF5A-486C-A8C5-ECC9F3942E4B}">
                    <a14:imgProps xmlns:a14="http://schemas.microsoft.com/office/drawing/2010/main">
                      <a14:imgLayer r:embed="rId3">
                        <a14:imgEffect>
                          <a14:backgroundRemoval t="9167" b="90000" l="10000" r="89412">
                            <a14:foregroundMark x1="32353" y1="68333" x2="32353" y2="68333"/>
                            <a14:foregroundMark x1="24118" y1="49167" x2="24118" y2="49167"/>
                            <a14:foregroundMark x1="21176" y1="49167" x2="21176" y2="50833"/>
                            <a14:foregroundMark x1="25882" y1="45000" x2="32353" y2="45000"/>
                            <a14:foregroundMark x1="28824" y1="43333" x2="68235" y2="52500"/>
                            <a14:foregroundMark x1="68235" y1="52500" x2="51176" y2="55000"/>
                            <a14:foregroundMark x1="47647" y1="50833" x2="47647" y2="50833"/>
                            <a14:foregroundMark x1="47647" y1="49167" x2="47647" y2="48333"/>
                            <a14:foregroundMark x1="55882" y1="48333" x2="52941" y2="49167"/>
                            <a14:foregroundMark x1="48235" y1="48333" x2="44118" y2="48333"/>
                            <a14:foregroundMark x1="44706" y1="48333" x2="37059" y2="48333"/>
                            <a14:foregroundMark x1="40588" y1="48333" x2="36471" y2="48333"/>
                            <a14:foregroundMark x1="38235" y1="45000" x2="36471" y2="43333"/>
                            <a14:foregroundMark x1="41765" y1="42500" x2="34706" y2="53333"/>
                            <a14:foregroundMark x1="31176" y1="46667" x2="19412" y2="43333"/>
                            <a14:foregroundMark x1="32353" y1="43333" x2="17059" y2="33333"/>
                            <a14:foregroundMark x1="31176" y1="42500" x2="24118" y2="43333"/>
                            <a14:foregroundMark x1="24118" y1="50833" x2="20000" y2="58333"/>
                            <a14:foregroundMark x1="25294" y1="46667" x2="18235" y2="70833"/>
                            <a14:foregroundMark x1="10588" y1="55000" x2="48235" y2="76667"/>
                            <a14:foregroundMark x1="48235" y1="76667" x2="86471" y2="67500"/>
                            <a14:foregroundMark x1="86471" y1="67500" x2="40000" y2="49167"/>
                            <a14:foregroundMark x1="40000" y1="49167" x2="20000" y2="50833"/>
                            <a14:foregroundMark x1="42353" y1="36667" x2="11765" y2="45000"/>
                            <a14:foregroundMark x1="11765" y1="45000" x2="37059" y2="79167"/>
                            <a14:foregroundMark x1="37059" y1="79167" x2="81176" y2="74167"/>
                            <a14:foregroundMark x1="81176" y1="74167" x2="42353" y2="42500"/>
                            <a14:foregroundMark x1="42353" y1="42500" x2="40588" y2="39167"/>
                          </a14:backgroundRemoval>
                        </a14:imgEffect>
                      </a14:imgLayer>
                    </a14:imgProps>
                  </a:ext>
                  <a:ext uri="{28A0092B-C50C-407E-A947-70E740481C1C}">
                    <a14:useLocalDpi xmlns:a14="http://schemas.microsoft.com/office/drawing/2010/main"/>
                  </a:ext>
                </a:extLst>
              </a:blip>
              <a:srcRect/>
              <a:stretch/>
            </p:blipFill>
            <p:spPr bwMode="auto">
              <a:xfrm>
                <a:off x="1466850" y="0"/>
                <a:ext cx="1593215" cy="1133475"/>
              </a:xfrm>
              <a:prstGeom prst="rect">
                <a:avLst/>
              </a:prstGeom>
              <a:ln>
                <a:noFill/>
              </a:ln>
              <a:extLst>
                <a:ext uri="{53640926-AAD7-44D8-BBD7-CCE9431645EC}">
                  <a14:shadowObscured xmlns:a14="http://schemas.microsoft.com/office/drawing/2010/main"/>
                </a:ext>
              </a:extLst>
            </p:spPr>
          </p:pic>
          <p:pic>
            <p:nvPicPr>
              <p:cNvPr id="9" name="Picture 8" descr="A picture containing LEGO, toy&#10;&#10;Description automatically generated">
                <a:extLst>
                  <a:ext uri="{FF2B5EF4-FFF2-40B4-BE49-F238E27FC236}">
                    <a16:creationId xmlns:a16="http://schemas.microsoft.com/office/drawing/2014/main" id="{51C0B6F2-6896-035C-435D-1B2C619BF672}"/>
                  </a:ext>
                </a:extLst>
              </p:cNvPr>
              <p:cNvPicPr>
                <a:picLocks noChangeAspect="1"/>
              </p:cNvPicPr>
              <p:nvPr/>
            </p:nvPicPr>
            <p:blipFill rotWithShape="1">
              <a:blip r:embed="rId4" cstate="print">
                <a:alphaModFix amt="40000"/>
                <a:extLst>
                  <a:ext uri="{28A0092B-C50C-407E-A947-70E740481C1C}">
                    <a14:useLocalDpi xmlns:a14="http://schemas.microsoft.com/office/drawing/2010/main"/>
                  </a:ext>
                </a:extLst>
              </a:blip>
              <a:srcRect/>
              <a:stretch/>
            </p:blipFill>
            <p:spPr bwMode="auto">
              <a:xfrm>
                <a:off x="0" y="196850"/>
                <a:ext cx="1323975" cy="833120"/>
              </a:xfrm>
              <a:prstGeom prst="rect">
                <a:avLst/>
              </a:prstGeom>
              <a:ln>
                <a:noFill/>
              </a:ln>
              <a:extLst>
                <a:ext uri="{53640926-AAD7-44D8-BBD7-CCE9431645EC}">
                  <a14:shadowObscured xmlns:a14="http://schemas.microsoft.com/office/drawing/2010/main"/>
                </a:ext>
              </a:extLst>
            </p:spPr>
          </p:pic>
        </p:grpSp>
      </p:grpSp>
      <p:grpSp>
        <p:nvGrpSpPr>
          <p:cNvPr id="10" name="Group 9">
            <a:extLst>
              <a:ext uri="{FF2B5EF4-FFF2-40B4-BE49-F238E27FC236}">
                <a16:creationId xmlns:a16="http://schemas.microsoft.com/office/drawing/2014/main" id="{0766F7D2-F9DE-BA25-0017-7E8A84B89ACE}"/>
              </a:ext>
            </a:extLst>
          </p:cNvPr>
          <p:cNvGrpSpPr/>
          <p:nvPr/>
        </p:nvGrpSpPr>
        <p:grpSpPr>
          <a:xfrm>
            <a:off x="2092833" y="1231642"/>
            <a:ext cx="3562350" cy="2390775"/>
            <a:chOff x="4314825" y="2233613"/>
            <a:chExt cx="3562350" cy="2390775"/>
          </a:xfrm>
        </p:grpSpPr>
        <p:sp>
          <p:nvSpPr>
            <p:cNvPr id="11" name="Rectangle 10">
              <a:extLst>
                <a:ext uri="{FF2B5EF4-FFF2-40B4-BE49-F238E27FC236}">
                  <a16:creationId xmlns:a16="http://schemas.microsoft.com/office/drawing/2014/main" id="{152C5BFF-9B57-E24D-839B-D468A1F9B34D}"/>
                </a:ext>
              </a:extLst>
            </p:cNvPr>
            <p:cNvSpPr/>
            <p:nvPr/>
          </p:nvSpPr>
          <p:spPr>
            <a:xfrm>
              <a:off x="4314825" y="2233613"/>
              <a:ext cx="3562350" cy="23907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 name="Text Box 2">
              <a:extLst>
                <a:ext uri="{FF2B5EF4-FFF2-40B4-BE49-F238E27FC236}">
                  <a16:creationId xmlns:a16="http://schemas.microsoft.com/office/drawing/2014/main" id="{B588481B-D7B0-32F9-A7C7-3B5013271021}"/>
                </a:ext>
              </a:extLst>
            </p:cNvPr>
            <p:cNvSpPr txBox="1">
              <a:spLocks noChangeArrowheads="1"/>
            </p:cNvSpPr>
            <p:nvPr/>
          </p:nvSpPr>
          <p:spPr bwMode="auto">
            <a:xfrm>
              <a:off x="4417060" y="2345373"/>
              <a:ext cx="3371850" cy="220980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300" dirty="0">
                  <a:effectLst/>
                  <a:latin typeface="VAG Rounded" panose="02000403040000020004" pitchFamily="2" charset="0"/>
                  <a:ea typeface="Calibri" panose="020F0502020204030204" pitchFamily="34" charset="0"/>
                  <a:cs typeface="Times New Roman" panose="02020603050405020304" pitchFamily="18" charset="0"/>
                </a:rPr>
                <a:t>To generate electricity, we burn fossil fuels, creating air pollution. We breathe this air pollution in which is harmful to us.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300" dirty="0">
                  <a:effectLst/>
                  <a:latin typeface="VAG Rounded" panose="02000403040000020004" pitchFamily="2"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300" dirty="0">
                  <a:effectLst/>
                  <a:latin typeface="VAG Rounded" panose="02000403040000020004" pitchFamily="2" charset="0"/>
                  <a:ea typeface="Calibri" panose="020F0502020204030204" pitchFamily="34" charset="0"/>
                  <a:cs typeface="Times New Roman" panose="02020603050405020304" pitchFamily="18" charset="0"/>
                </a:rPr>
                <a:t>What other sources of renewable energy can be used to produce electricity?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300" dirty="0">
                  <a:effectLst/>
                  <a:latin typeface="VAG Rounded" panose="02000403040000020004" pitchFamily="2" charset="0"/>
                  <a:ea typeface="Calibri" panose="020F0502020204030204" pitchFamily="34" charset="0"/>
                  <a:cs typeface="Times New Roman" panose="02020603050405020304" pitchFamily="18" charset="0"/>
                </a:rPr>
                <a:t>Where could you put these electricity generating machines?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3" name="Picture 12" descr="A picture containing icon&#10;&#10;Description automatically generated">
              <a:extLst>
                <a:ext uri="{FF2B5EF4-FFF2-40B4-BE49-F238E27FC236}">
                  <a16:creationId xmlns:a16="http://schemas.microsoft.com/office/drawing/2014/main" id="{B9E45297-C0F3-C32D-DE7C-9B3E915C003E}"/>
                </a:ext>
              </a:extLst>
            </p:cNvPr>
            <p:cNvPicPr>
              <a:picLocks noChangeAspect="1"/>
            </p:cNvPicPr>
            <p:nvPr/>
          </p:nvPicPr>
          <p:blipFill>
            <a:blip r:embed="rId5" cstate="print">
              <a:alphaModFix amt="40000"/>
              <a:extLst>
                <a:ext uri="{28A0092B-C50C-407E-A947-70E740481C1C}">
                  <a14:useLocalDpi xmlns:a14="http://schemas.microsoft.com/office/drawing/2010/main"/>
                </a:ext>
              </a:extLst>
            </a:blip>
            <a:stretch>
              <a:fillRect/>
            </a:stretch>
          </p:blipFill>
          <p:spPr>
            <a:xfrm rot="20938836">
              <a:off x="7085965" y="4010978"/>
              <a:ext cx="687705" cy="475615"/>
            </a:xfrm>
            <a:prstGeom prst="rect">
              <a:avLst/>
            </a:prstGeom>
          </p:spPr>
        </p:pic>
      </p:grpSp>
      <p:grpSp>
        <p:nvGrpSpPr>
          <p:cNvPr id="14" name="Group 13">
            <a:extLst>
              <a:ext uri="{FF2B5EF4-FFF2-40B4-BE49-F238E27FC236}">
                <a16:creationId xmlns:a16="http://schemas.microsoft.com/office/drawing/2014/main" id="{E4C231D5-5C21-855B-3F5E-D4DFB4E2DB7A}"/>
              </a:ext>
            </a:extLst>
          </p:cNvPr>
          <p:cNvGrpSpPr/>
          <p:nvPr/>
        </p:nvGrpSpPr>
        <p:grpSpPr>
          <a:xfrm>
            <a:off x="6056121" y="3976287"/>
            <a:ext cx="3562350" cy="2390775"/>
            <a:chOff x="6279969" y="3330045"/>
            <a:chExt cx="3562350" cy="2390775"/>
          </a:xfrm>
        </p:grpSpPr>
        <p:sp>
          <p:nvSpPr>
            <p:cNvPr id="15" name="Rectangle 14">
              <a:extLst>
                <a:ext uri="{FF2B5EF4-FFF2-40B4-BE49-F238E27FC236}">
                  <a16:creationId xmlns:a16="http://schemas.microsoft.com/office/drawing/2014/main" id="{38DDEF7C-6203-9FEC-2115-142460BB6BE9}"/>
                </a:ext>
              </a:extLst>
            </p:cNvPr>
            <p:cNvSpPr/>
            <p:nvPr/>
          </p:nvSpPr>
          <p:spPr>
            <a:xfrm>
              <a:off x="6279969" y="3330045"/>
              <a:ext cx="3562350" cy="23907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6" name="Text Box 2">
              <a:extLst>
                <a:ext uri="{FF2B5EF4-FFF2-40B4-BE49-F238E27FC236}">
                  <a16:creationId xmlns:a16="http://schemas.microsoft.com/office/drawing/2014/main" id="{71112B62-6E7F-F0CF-1E5A-19B2851314C9}"/>
                </a:ext>
              </a:extLst>
            </p:cNvPr>
            <p:cNvSpPr txBox="1">
              <a:spLocks noChangeArrowheads="1"/>
            </p:cNvSpPr>
            <p:nvPr/>
          </p:nvSpPr>
          <p:spPr bwMode="auto">
            <a:xfrm>
              <a:off x="6382204" y="3422755"/>
              <a:ext cx="3371850" cy="220980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300" dirty="0">
                  <a:effectLst/>
                  <a:latin typeface="VAG Rounded" panose="02000403040000020004" pitchFamily="2" charset="0"/>
                  <a:ea typeface="Calibri" panose="020F0502020204030204" pitchFamily="34" charset="0"/>
                  <a:cs typeface="Times New Roman" panose="02020603050405020304" pitchFamily="18" charset="0"/>
                </a:rPr>
                <a:t>Humans eat a lot of meat and drink a lot of milk. The cattle used for meat and milk fart and burp a lot! Their farts and burps are made up of a gas called methane which contribute to the greenhouse effect.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300" dirty="0">
                  <a:effectLst/>
                  <a:latin typeface="VAG Rounded" panose="02000403040000020004" pitchFamily="2"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300" dirty="0">
                  <a:effectLst/>
                  <a:latin typeface="VAG Rounded" panose="02000403040000020004" pitchFamily="2" charset="0"/>
                  <a:ea typeface="Calibri" panose="020F0502020204030204" pitchFamily="34" charset="0"/>
                  <a:cs typeface="Times New Roman" panose="02020603050405020304" pitchFamily="18" charset="0"/>
                </a:rPr>
                <a:t>How would you capture and get rid of the methane?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7" name="Picture 16" descr="A picture containing icon&#10;&#10;Description automatically generated">
              <a:extLst>
                <a:ext uri="{FF2B5EF4-FFF2-40B4-BE49-F238E27FC236}">
                  <a16:creationId xmlns:a16="http://schemas.microsoft.com/office/drawing/2014/main" id="{1AC10AF5-F56C-8093-0E62-27AA968ECF4A}"/>
                </a:ext>
              </a:extLst>
            </p:cNvPr>
            <p:cNvPicPr>
              <a:picLocks noChangeAspect="1"/>
            </p:cNvPicPr>
            <p:nvPr/>
          </p:nvPicPr>
          <p:blipFill rotWithShape="1">
            <a:blip r:embed="rId6" cstate="print">
              <a:alphaModFix amt="40000"/>
              <a:extLst>
                <a:ext uri="{28A0092B-C50C-407E-A947-70E740481C1C}">
                  <a14:useLocalDpi xmlns:a14="http://schemas.microsoft.com/office/drawing/2010/main"/>
                </a:ext>
              </a:extLst>
            </a:blip>
            <a:srcRect t="14667" b="8889"/>
            <a:stretch/>
          </p:blipFill>
          <p:spPr bwMode="auto">
            <a:xfrm rot="20722917">
              <a:off x="9126674" y="5116935"/>
              <a:ext cx="709295" cy="542290"/>
            </a:xfrm>
            <a:prstGeom prst="rect">
              <a:avLst/>
            </a:prstGeom>
            <a:ln>
              <a:noFill/>
            </a:ln>
            <a:extLst>
              <a:ext uri="{53640926-AAD7-44D8-BBD7-CCE9431645EC}">
                <a14:shadowObscured xmlns:a14="http://schemas.microsoft.com/office/drawing/2010/main"/>
              </a:ext>
            </a:extLst>
          </p:spPr>
        </p:pic>
      </p:grpSp>
      <p:grpSp>
        <p:nvGrpSpPr>
          <p:cNvPr id="18" name="Group 17">
            <a:extLst>
              <a:ext uri="{FF2B5EF4-FFF2-40B4-BE49-F238E27FC236}">
                <a16:creationId xmlns:a16="http://schemas.microsoft.com/office/drawing/2014/main" id="{C670D6AF-617A-1B26-777F-E6781EF359A6}"/>
              </a:ext>
            </a:extLst>
          </p:cNvPr>
          <p:cNvGrpSpPr/>
          <p:nvPr/>
        </p:nvGrpSpPr>
        <p:grpSpPr>
          <a:xfrm>
            <a:off x="2092833" y="3976287"/>
            <a:ext cx="3611245" cy="2390775"/>
            <a:chOff x="3824279" y="3379256"/>
            <a:chExt cx="3611245" cy="2390775"/>
          </a:xfrm>
        </p:grpSpPr>
        <p:sp>
          <p:nvSpPr>
            <p:cNvPr id="19" name="Rectangle 18">
              <a:extLst>
                <a:ext uri="{FF2B5EF4-FFF2-40B4-BE49-F238E27FC236}">
                  <a16:creationId xmlns:a16="http://schemas.microsoft.com/office/drawing/2014/main" id="{C3524680-CF88-07CF-9762-60BC4011A5C5}"/>
                </a:ext>
              </a:extLst>
            </p:cNvPr>
            <p:cNvSpPr/>
            <p:nvPr/>
          </p:nvSpPr>
          <p:spPr>
            <a:xfrm>
              <a:off x="3824279" y="3379256"/>
              <a:ext cx="3562350" cy="23907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0" name="Text Box 2">
              <a:extLst>
                <a:ext uri="{FF2B5EF4-FFF2-40B4-BE49-F238E27FC236}">
                  <a16:creationId xmlns:a16="http://schemas.microsoft.com/office/drawing/2014/main" id="{672B34CD-18B4-DAA5-390B-489D408CD077}"/>
                </a:ext>
              </a:extLst>
            </p:cNvPr>
            <p:cNvSpPr txBox="1">
              <a:spLocks noChangeArrowheads="1"/>
            </p:cNvSpPr>
            <p:nvPr/>
          </p:nvSpPr>
          <p:spPr bwMode="auto">
            <a:xfrm>
              <a:off x="3930959" y="3470696"/>
              <a:ext cx="3371850" cy="220980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300" dirty="0">
                  <a:effectLst/>
                  <a:latin typeface="VAG Rounded" panose="02000403040000020004" pitchFamily="2" charset="0"/>
                  <a:ea typeface="Calibri" panose="020F0502020204030204" pitchFamily="34" charset="0"/>
                  <a:cs typeface="Times New Roman" panose="02020603050405020304" pitchFamily="18" charset="0"/>
                </a:rPr>
                <a:t>Trees absorb and store carbon dioxide and create oxygen! Around the world, trees are being cut down for buildings and cities like London and Luton.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300" dirty="0">
                  <a:effectLst/>
                  <a:latin typeface="VAG Rounded" panose="02000403040000020004" pitchFamily="2"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300" dirty="0">
                  <a:effectLst/>
                  <a:latin typeface="VAG Rounded" panose="02000403040000020004" pitchFamily="2" charset="0"/>
                  <a:ea typeface="Calibri" panose="020F0502020204030204" pitchFamily="34" charset="0"/>
                  <a:cs typeface="Times New Roman" panose="02020603050405020304" pitchFamily="18" charset="0"/>
                </a:rPr>
                <a:t>Without removing buildings, can you think of a way to keep trees and plants in our</a:t>
              </a:r>
              <a:br>
                <a:rPr lang="en-GB" sz="1300" dirty="0">
                  <a:effectLst/>
                  <a:latin typeface="VAG Rounded" panose="02000403040000020004" pitchFamily="2" charset="0"/>
                  <a:ea typeface="Calibri" panose="020F0502020204030204" pitchFamily="34" charset="0"/>
                  <a:cs typeface="Times New Roman" panose="02020603050405020304" pitchFamily="18" charset="0"/>
                </a:rPr>
              </a:br>
              <a:r>
                <a:rPr lang="en-GB" sz="1300" dirty="0">
                  <a:effectLst/>
                  <a:latin typeface="VAG Rounded" panose="02000403040000020004" pitchFamily="2" charset="0"/>
                  <a:ea typeface="Calibri" panose="020F0502020204030204" pitchFamily="34" charset="0"/>
                  <a:cs typeface="Times New Roman" panose="02020603050405020304" pitchFamily="18" charset="0"/>
                </a:rPr>
                <a:t>cities?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1" name="Picture 20" descr="A picture containing icon&#10;&#10;Description automatically generated">
              <a:extLst>
                <a:ext uri="{FF2B5EF4-FFF2-40B4-BE49-F238E27FC236}">
                  <a16:creationId xmlns:a16="http://schemas.microsoft.com/office/drawing/2014/main" id="{05CF3259-B78F-2835-2B12-FB282B86ED31}"/>
                </a:ext>
              </a:extLst>
            </p:cNvPr>
            <p:cNvPicPr>
              <a:picLocks noChangeAspect="1"/>
            </p:cNvPicPr>
            <p:nvPr/>
          </p:nvPicPr>
          <p:blipFill>
            <a:blip r:embed="rId7" cstate="print">
              <a:alphaModFix amt="40000"/>
              <a:extLst>
                <a:ext uri="{BEBA8EAE-BF5A-486C-A8C5-ECC9F3942E4B}">
                  <a14:imgProps xmlns:a14="http://schemas.microsoft.com/office/drawing/2010/main">
                    <a14:imgLayer r:embed="rId8">
                      <a14:imgEffect>
                        <a14:backgroundRemoval t="7667" b="91167" l="10000" r="90000">
                          <a14:foregroundMark x1="21905" y1="52833" x2="24524" y2="81667"/>
                          <a14:foregroundMark x1="24524" y1="81667" x2="74881" y2="90000"/>
                          <a14:foregroundMark x1="74881" y1="90000" x2="69762" y2="37000"/>
                          <a14:foregroundMark x1="69762" y1="37000" x2="54286" y2="47333"/>
                          <a14:foregroundMark x1="48610" y1="37176" x2="40595" y2="22833"/>
                          <a14:foregroundMark x1="48932" y1="37752" x2="48610" y2="37176"/>
                          <a14:foregroundMark x1="54286" y1="47333" x2="48932" y2="37752"/>
                          <a14:foregroundMark x1="40595" y1="22833" x2="25119" y2="65000"/>
                          <a14:foregroundMark x1="22857" y1="84833" x2="77500" y2="91167"/>
                          <a14:foregroundMark x1="77500" y1="91167" x2="55952" y2="81167"/>
                          <a14:foregroundMark x1="55952" y1="81167" x2="19405" y2="88000"/>
                          <a14:foregroundMark x1="34167" y1="80833" x2="48690" y2="74500"/>
                          <a14:foregroundMark x1="57143" y1="79000" x2="69048" y2="62667"/>
                          <a14:foregroundMark x1="69048" y1="62667" x2="67143" y2="37667"/>
                          <a14:foregroundMark x1="67143" y1="37667" x2="66786" y2="42000"/>
                          <a14:foregroundMark x1="59286" y1="36167" x2="61310" y2="61000"/>
                          <a14:foregroundMark x1="61310" y1="61000" x2="73571" y2="39833"/>
                          <a14:foregroundMark x1="73571" y1="39833" x2="58095" y2="34333"/>
                          <a14:foregroundMark x1="60952" y1="36167" x2="61548" y2="35667"/>
                          <a14:foregroundMark x1="67381" y1="38333" x2="67738" y2="41500"/>
                          <a14:foregroundMark x1="46513" y1="23118" x2="43333" y2="18667"/>
                          <a14:foregroundMark x1="51187" y1="29662" x2="50790" y2="29107"/>
                          <a14:foregroundMark x1="58690" y1="40167" x2="56348" y2="36888"/>
                          <a14:foregroundMark x1="43333" y1="18667" x2="38690" y2="20333"/>
                          <a14:foregroundMark x1="32262" y1="7667" x2="48690" y2="7833"/>
                          <a14:foregroundMark x1="48690" y1="7833" x2="48690" y2="7667"/>
                          <a14:foregroundMark x1="63810" y1="34833" x2="63810" y2="52000"/>
                          <a14:foregroundMark x1="63571" y1="37000" x2="72619" y2="57333"/>
                          <a14:foregroundMark x1="66071" y1="57333" x2="64167" y2="67333"/>
                          <a14:foregroundMark x1="67024" y1="62333" x2="69048" y2="75000"/>
                          <a14:foregroundMark x1="68690" y1="80833" x2="63214" y2="81667"/>
                          <a14:foregroundMark x1="60357" y1="72667" x2="53810" y2="54167"/>
                          <a14:foregroundMark x1="53810" y1="53667" x2="55833" y2="66000"/>
                          <a14:foregroundMark x1="54881" y1="64500" x2="54881" y2="64500"/>
                          <a14:foregroundMark x1="54881" y1="71333" x2="54167" y2="66333"/>
                          <a14:foregroundMark x1="49643" y1="72167" x2="48690" y2="55167"/>
                          <a14:foregroundMark x1="30000" y1="56833" x2="31905" y2="74000"/>
                          <a14:foregroundMark x1="24881" y1="56500" x2="25476" y2="73167"/>
                          <a14:foregroundMark x1="72619" y1="43833" x2="72262" y2="50167"/>
                          <a14:foregroundMark x1="71905" y1="41167" x2="73214" y2="59167"/>
                          <a14:foregroundMark x1="73571" y1="35167" x2="73571" y2="75333"/>
                          <a14:backgroundMark x1="55144" y1="33141" x2="50823" y2="28530"/>
                          <a14:backgroundMark x1="50000" y1="24496" x2="49383" y2="25937"/>
                          <a14:backgroundMark x1="49383" y1="27954" x2="49383" y2="27954"/>
                          <a14:backgroundMark x1="50412" y1="26513" x2="50412" y2="26513"/>
                          <a14:backgroundMark x1="48971" y1="26513" x2="48971" y2="26513"/>
                          <a14:backgroundMark x1="48971" y1="27089" x2="48971" y2="27089"/>
                          <a14:backgroundMark x1="50412" y1="28530" x2="50412" y2="28530"/>
                          <a14:backgroundMark x1="49383" y1="37176" x2="49383" y2="37176"/>
                          <a14:backgroundMark x1="50000" y1="31700" x2="50000" y2="23919"/>
                          <a14:backgroundMark x1="50000" y1="24496" x2="49383" y2="28530"/>
                          <a14:backgroundMark x1="48971" y1="25937" x2="48971" y2="29107"/>
                          <a14:backgroundMark x1="50412" y1="27954" x2="51235" y2="25360"/>
                          <a14:backgroundMark x1="49383" y1="37752" x2="49383" y2="37752"/>
                          <a14:backgroundMark x1="55967" y1="37752" x2="54527" y2="31700"/>
                        </a14:backgroundRemoval>
                      </a14:imgEffect>
                    </a14:imgLayer>
                  </a14:imgProps>
                </a:ext>
                <a:ext uri="{28A0092B-C50C-407E-A947-70E740481C1C}">
                  <a14:useLocalDpi xmlns:a14="http://schemas.microsoft.com/office/drawing/2010/main"/>
                </a:ext>
              </a:extLst>
            </a:blip>
            <a:stretch>
              <a:fillRect/>
            </a:stretch>
          </p:blipFill>
          <p:spPr>
            <a:xfrm rot="20736409">
              <a:off x="6618279" y="5063276"/>
              <a:ext cx="817245" cy="582930"/>
            </a:xfrm>
            <a:prstGeom prst="rect">
              <a:avLst/>
            </a:prstGeom>
          </p:spPr>
        </p:pic>
      </p:grpSp>
    </p:spTree>
    <p:extLst>
      <p:ext uri="{BB962C8B-B14F-4D97-AF65-F5344CB8AC3E}">
        <p14:creationId xmlns:p14="http://schemas.microsoft.com/office/powerpoint/2010/main" val="41348360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13B1A-945C-3AF2-CE87-BC5828ECF427}"/>
              </a:ext>
            </a:extLst>
          </p:cNvPr>
          <p:cNvSpPr>
            <a:spLocks noGrp="1"/>
          </p:cNvSpPr>
          <p:nvPr>
            <p:ph type="title"/>
          </p:nvPr>
        </p:nvSpPr>
        <p:spPr/>
        <p:txBody>
          <a:bodyPr/>
          <a:lstStyle/>
          <a:p>
            <a:r>
              <a:rPr lang="en-GB" dirty="0"/>
              <a:t>Prototype your solution!</a:t>
            </a:r>
          </a:p>
        </p:txBody>
      </p:sp>
      <p:pic>
        <p:nvPicPr>
          <p:cNvPr id="5" name="Content Placeholder 4" descr="A picture containing person, indoor&#10;&#10;Description automatically generated">
            <a:extLst>
              <a:ext uri="{FF2B5EF4-FFF2-40B4-BE49-F238E27FC236}">
                <a16:creationId xmlns:a16="http://schemas.microsoft.com/office/drawing/2014/main" id="{06541381-D9A8-8199-3E7C-397C385BA344}"/>
              </a:ext>
            </a:extLst>
          </p:cNvPr>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7804771" y="1992765"/>
            <a:ext cx="2548466" cy="3822700"/>
          </a:xfrm>
        </p:spPr>
      </p:pic>
      <p:pic>
        <p:nvPicPr>
          <p:cNvPr id="4" name="Picture 3" descr="A picture containing indoor&#10;&#10;Description automatically generated">
            <a:extLst>
              <a:ext uri="{FF2B5EF4-FFF2-40B4-BE49-F238E27FC236}">
                <a16:creationId xmlns:a16="http://schemas.microsoft.com/office/drawing/2014/main" id="{426FB168-82CD-3D8F-B023-E9FF2833DE9F}"/>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193306" y="1992765"/>
            <a:ext cx="5572810" cy="3822700"/>
          </a:xfrm>
          <a:prstGeom prst="rect">
            <a:avLst/>
          </a:prstGeom>
        </p:spPr>
      </p:pic>
    </p:spTree>
    <p:extLst>
      <p:ext uri="{BB962C8B-B14F-4D97-AF65-F5344CB8AC3E}">
        <p14:creationId xmlns:p14="http://schemas.microsoft.com/office/powerpoint/2010/main" val="2794095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engine, control panel&#10;&#10;Description automatically generated">
            <a:extLst>
              <a:ext uri="{FF2B5EF4-FFF2-40B4-BE49-F238E27FC236}">
                <a16:creationId xmlns:a16="http://schemas.microsoft.com/office/drawing/2014/main" id="{38C83C29-DDFE-E705-451E-F3EE9BE2C0C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859866" y="1042966"/>
            <a:ext cx="2222251" cy="2963001"/>
          </a:xfrm>
          <a:prstGeom prst="rect">
            <a:avLst/>
          </a:prstGeom>
        </p:spPr>
      </p:pic>
      <p:pic>
        <p:nvPicPr>
          <p:cNvPr id="6" name="Picture 5" descr="A picture containing cake, indoor, food, dessert&#10;&#10;Description automatically generated">
            <a:extLst>
              <a:ext uri="{FF2B5EF4-FFF2-40B4-BE49-F238E27FC236}">
                <a16:creationId xmlns:a16="http://schemas.microsoft.com/office/drawing/2014/main" id="{34EA665C-D041-A223-0CF9-B44D1044A538}"/>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1279"/>
          <a:stretch/>
        </p:blipFill>
        <p:spPr>
          <a:xfrm>
            <a:off x="413674" y="1505207"/>
            <a:ext cx="3912182" cy="2377330"/>
          </a:xfrm>
          <a:prstGeom prst="rect">
            <a:avLst/>
          </a:prstGeom>
        </p:spPr>
      </p:pic>
      <p:pic>
        <p:nvPicPr>
          <p:cNvPr id="9" name="Content Placeholder 8" descr="Diagram&#10;&#10;Description automatically generated">
            <a:extLst>
              <a:ext uri="{FF2B5EF4-FFF2-40B4-BE49-F238E27FC236}">
                <a16:creationId xmlns:a16="http://schemas.microsoft.com/office/drawing/2014/main" id="{3ED1C9A9-FA81-5410-9622-130D4125D274}"/>
              </a:ext>
            </a:extLst>
          </p:cNvPr>
          <p:cNvPicPr>
            <a:picLocks noGrp="1" noChangeAspect="1"/>
          </p:cNvPicPr>
          <p:nvPr>
            <p:ph idx="1"/>
          </p:nvPr>
        </p:nvPicPr>
        <p:blipFill rotWithShape="1">
          <a:blip r:embed="rId5" cstate="print">
            <a:extLst>
              <a:ext uri="{28A0092B-C50C-407E-A947-70E740481C1C}">
                <a14:useLocalDpi xmlns:a14="http://schemas.microsoft.com/office/drawing/2010/main"/>
              </a:ext>
            </a:extLst>
          </a:blip>
          <a:srcRect/>
          <a:stretch/>
        </p:blipFill>
        <p:spPr>
          <a:xfrm>
            <a:off x="7619999" y="1366886"/>
            <a:ext cx="4128951" cy="2515651"/>
          </a:xfrm>
        </p:spPr>
      </p:pic>
      <p:sp>
        <p:nvSpPr>
          <p:cNvPr id="2" name="TextBox 1">
            <a:extLst>
              <a:ext uri="{FF2B5EF4-FFF2-40B4-BE49-F238E27FC236}">
                <a16:creationId xmlns:a16="http://schemas.microsoft.com/office/drawing/2014/main" id="{4FAFEABD-5B9A-A398-5A51-9A8DCDBBED39}"/>
              </a:ext>
            </a:extLst>
          </p:cNvPr>
          <p:cNvSpPr txBox="1"/>
          <p:nvPr/>
        </p:nvSpPr>
        <p:spPr>
          <a:xfrm>
            <a:off x="1485222" y="4082328"/>
            <a:ext cx="1900766" cy="338554"/>
          </a:xfrm>
          <a:prstGeom prst="rect">
            <a:avLst/>
          </a:prstGeom>
          <a:noFill/>
        </p:spPr>
        <p:txBody>
          <a:bodyPr wrap="square" rtlCol="0">
            <a:spAutoFit/>
          </a:bodyPr>
          <a:lstStyle/>
          <a:p>
            <a:pPr algn="ctr"/>
            <a:r>
              <a:rPr lang="en-GB" sz="1600" dirty="0"/>
              <a:t>3D printed meat</a:t>
            </a:r>
          </a:p>
        </p:txBody>
      </p:sp>
      <p:sp>
        <p:nvSpPr>
          <p:cNvPr id="27" name="TextBox 26">
            <a:extLst>
              <a:ext uri="{FF2B5EF4-FFF2-40B4-BE49-F238E27FC236}">
                <a16:creationId xmlns:a16="http://schemas.microsoft.com/office/drawing/2014/main" id="{F1CBABC9-B285-D4A8-1A04-DA2DFD35A8E8}"/>
              </a:ext>
            </a:extLst>
          </p:cNvPr>
          <p:cNvSpPr txBox="1"/>
          <p:nvPr/>
        </p:nvSpPr>
        <p:spPr>
          <a:xfrm>
            <a:off x="5020608" y="4082328"/>
            <a:ext cx="1900766" cy="338554"/>
          </a:xfrm>
          <a:prstGeom prst="rect">
            <a:avLst/>
          </a:prstGeom>
          <a:noFill/>
        </p:spPr>
        <p:txBody>
          <a:bodyPr wrap="square" rtlCol="0">
            <a:spAutoFit/>
          </a:bodyPr>
          <a:lstStyle/>
          <a:p>
            <a:pPr algn="ctr"/>
            <a:r>
              <a:rPr lang="en-GB" sz="1600" dirty="0"/>
              <a:t>Tyre pollution</a:t>
            </a:r>
          </a:p>
        </p:txBody>
      </p:sp>
      <p:sp>
        <p:nvSpPr>
          <p:cNvPr id="28" name="TextBox 27">
            <a:extLst>
              <a:ext uri="{FF2B5EF4-FFF2-40B4-BE49-F238E27FC236}">
                <a16:creationId xmlns:a16="http://schemas.microsoft.com/office/drawing/2014/main" id="{8C5C2E17-7135-C71F-8BD1-19A80551D66B}"/>
              </a:ext>
            </a:extLst>
          </p:cNvPr>
          <p:cNvSpPr txBox="1"/>
          <p:nvPr/>
        </p:nvSpPr>
        <p:spPr>
          <a:xfrm>
            <a:off x="8203932" y="4082328"/>
            <a:ext cx="2741083" cy="338554"/>
          </a:xfrm>
          <a:prstGeom prst="rect">
            <a:avLst/>
          </a:prstGeom>
          <a:noFill/>
        </p:spPr>
        <p:txBody>
          <a:bodyPr wrap="square" rtlCol="0">
            <a:spAutoFit/>
          </a:bodyPr>
          <a:lstStyle/>
          <a:p>
            <a:pPr algn="ctr"/>
            <a:r>
              <a:rPr lang="en-GB" sz="1600" dirty="0"/>
              <a:t>Carbon Capture &amp; Storage</a:t>
            </a:r>
          </a:p>
        </p:txBody>
      </p:sp>
      <p:sp>
        <p:nvSpPr>
          <p:cNvPr id="29" name="TextBox 28">
            <a:extLst>
              <a:ext uri="{FF2B5EF4-FFF2-40B4-BE49-F238E27FC236}">
                <a16:creationId xmlns:a16="http://schemas.microsoft.com/office/drawing/2014/main" id="{C08CDE1D-0BAF-72F4-7E3C-CF5DA176021A}"/>
              </a:ext>
            </a:extLst>
          </p:cNvPr>
          <p:cNvSpPr txBox="1"/>
          <p:nvPr/>
        </p:nvSpPr>
        <p:spPr>
          <a:xfrm>
            <a:off x="644003" y="4512731"/>
            <a:ext cx="3451524" cy="1569660"/>
          </a:xfrm>
          <a:prstGeom prst="rect">
            <a:avLst/>
          </a:prstGeom>
          <a:noFill/>
        </p:spPr>
        <p:txBody>
          <a:bodyPr wrap="square" rtlCol="0">
            <a:spAutoFit/>
          </a:bodyPr>
          <a:lstStyle/>
          <a:p>
            <a:r>
              <a:rPr lang="en-GB" sz="1200" dirty="0"/>
              <a:t>Scientists are finding ways to create meat without the massive production of air pollution from breeding cattle.</a:t>
            </a:r>
          </a:p>
          <a:p>
            <a:endParaRPr lang="en-GB" sz="1200" dirty="0"/>
          </a:p>
          <a:p>
            <a:r>
              <a:rPr lang="en-GB" sz="1200" dirty="0"/>
              <a:t>3D printers are typically used to quickly print prototypes using plastic but many scientists are investigating how to use 3D printing to create a piece of meat!</a:t>
            </a:r>
          </a:p>
        </p:txBody>
      </p:sp>
      <p:sp>
        <p:nvSpPr>
          <p:cNvPr id="30" name="TextBox 29">
            <a:extLst>
              <a:ext uri="{FF2B5EF4-FFF2-40B4-BE49-F238E27FC236}">
                <a16:creationId xmlns:a16="http://schemas.microsoft.com/office/drawing/2014/main" id="{7C942411-7E2E-2952-7ED6-70F723FDB40F}"/>
              </a:ext>
            </a:extLst>
          </p:cNvPr>
          <p:cNvSpPr txBox="1"/>
          <p:nvPr/>
        </p:nvSpPr>
        <p:spPr>
          <a:xfrm>
            <a:off x="4707341" y="4512731"/>
            <a:ext cx="2527300" cy="1785104"/>
          </a:xfrm>
          <a:prstGeom prst="rect">
            <a:avLst/>
          </a:prstGeom>
          <a:noFill/>
        </p:spPr>
        <p:txBody>
          <a:bodyPr wrap="square" rtlCol="0">
            <a:spAutoFit/>
          </a:bodyPr>
          <a:lstStyle/>
          <a:p>
            <a:r>
              <a:rPr lang="en-GB" sz="1100" dirty="0"/>
              <a:t>It is widely known that cars produce many different pollutants from its exhaust but did you know rubber wearing away from driving on the road is also polluting the air?</a:t>
            </a:r>
          </a:p>
          <a:p>
            <a:endParaRPr lang="en-GB" sz="1100" dirty="0"/>
          </a:p>
          <a:p>
            <a:r>
              <a:rPr lang="en-GB" sz="1100" dirty="0"/>
              <a:t>The Tyre Collective have created an ingenious way of using electricity to capture the tiny particles coming from the tyres of vehicles!</a:t>
            </a:r>
          </a:p>
        </p:txBody>
      </p:sp>
      <p:sp>
        <p:nvSpPr>
          <p:cNvPr id="31" name="TextBox 30">
            <a:extLst>
              <a:ext uri="{FF2B5EF4-FFF2-40B4-BE49-F238E27FC236}">
                <a16:creationId xmlns:a16="http://schemas.microsoft.com/office/drawing/2014/main" id="{06AD08F0-3178-7376-58CC-CF8125F3C973}"/>
              </a:ext>
            </a:extLst>
          </p:cNvPr>
          <p:cNvSpPr txBox="1"/>
          <p:nvPr/>
        </p:nvSpPr>
        <p:spPr>
          <a:xfrm>
            <a:off x="7797799" y="4512731"/>
            <a:ext cx="3865033" cy="1446550"/>
          </a:xfrm>
          <a:prstGeom prst="rect">
            <a:avLst/>
          </a:prstGeom>
          <a:noFill/>
        </p:spPr>
        <p:txBody>
          <a:bodyPr wrap="square" rtlCol="0">
            <a:spAutoFit/>
          </a:bodyPr>
          <a:lstStyle/>
          <a:p>
            <a:r>
              <a:rPr lang="en-GB" sz="1100" dirty="0"/>
              <a:t>Scientists all over the world are looking at different ways to reduce the CO</a:t>
            </a:r>
            <a:r>
              <a:rPr lang="en-GB" sz="1100" baseline="-25000" dirty="0"/>
              <a:t>2</a:t>
            </a:r>
            <a:r>
              <a:rPr lang="en-GB" sz="1100" dirty="0"/>
              <a:t> in our atmosphere. Recently, scientists have begun building and testing these devices by sucking in the air around us and separating the carbon dioxide, turning it to a solid and storing it deep underground.</a:t>
            </a:r>
          </a:p>
          <a:p>
            <a:endParaRPr lang="en-GB" sz="1100" dirty="0"/>
          </a:p>
          <a:p>
            <a:r>
              <a:rPr lang="en-GB" sz="1100" dirty="0"/>
              <a:t>This technology is so new that it removes less than 0.5% of the total CO</a:t>
            </a:r>
            <a:r>
              <a:rPr lang="en-GB" sz="1100" baseline="-25000" dirty="0"/>
              <a:t>2</a:t>
            </a:r>
            <a:r>
              <a:rPr lang="en-GB" sz="1100" dirty="0"/>
              <a:t> humans currently produce!</a:t>
            </a:r>
          </a:p>
        </p:txBody>
      </p:sp>
    </p:spTree>
    <p:extLst>
      <p:ext uri="{BB962C8B-B14F-4D97-AF65-F5344CB8AC3E}">
        <p14:creationId xmlns:p14="http://schemas.microsoft.com/office/powerpoint/2010/main" val="2045164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fence, grass, cow, standing&#10;&#10;Description automatically generated">
            <a:extLst>
              <a:ext uri="{FF2B5EF4-FFF2-40B4-BE49-F238E27FC236}">
                <a16:creationId xmlns:a16="http://schemas.microsoft.com/office/drawing/2014/main" id="{45E2BFB2-38F1-2302-A8B3-72451F7220D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62980" y="1236197"/>
            <a:ext cx="3596969" cy="2588018"/>
          </a:xfrm>
          <a:prstGeom prst="rect">
            <a:avLst/>
          </a:prstGeom>
        </p:spPr>
      </p:pic>
      <p:pic>
        <p:nvPicPr>
          <p:cNvPr id="7" name="Picture 6" descr="A picture containing car, parked&#10;&#10;Description automatically generated">
            <a:extLst>
              <a:ext uri="{FF2B5EF4-FFF2-40B4-BE49-F238E27FC236}">
                <a16:creationId xmlns:a16="http://schemas.microsoft.com/office/drawing/2014/main" id="{AB84041F-26AD-1846-E71F-EE2FCD8F32A9}"/>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637192" y="1283997"/>
            <a:ext cx="2917615" cy="2492418"/>
          </a:xfrm>
          <a:prstGeom prst="rect">
            <a:avLst/>
          </a:prstGeom>
        </p:spPr>
      </p:pic>
      <p:pic>
        <p:nvPicPr>
          <p:cNvPr id="11" name="Picture 10" descr="A person wearing a mask&#10;&#10;Description automatically generated with low confidence">
            <a:extLst>
              <a:ext uri="{FF2B5EF4-FFF2-40B4-BE49-F238E27FC236}">
                <a16:creationId xmlns:a16="http://schemas.microsoft.com/office/drawing/2014/main" id="{D629DA84-5E2C-8FC4-B9FF-93333ED16222}"/>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8501763" y="1186511"/>
            <a:ext cx="2532274" cy="2589904"/>
          </a:xfrm>
          <a:prstGeom prst="rect">
            <a:avLst/>
          </a:prstGeom>
        </p:spPr>
      </p:pic>
      <p:sp>
        <p:nvSpPr>
          <p:cNvPr id="5" name="TextBox 4">
            <a:extLst>
              <a:ext uri="{FF2B5EF4-FFF2-40B4-BE49-F238E27FC236}">
                <a16:creationId xmlns:a16="http://schemas.microsoft.com/office/drawing/2014/main" id="{0D699BBE-AA13-9206-7889-F1F78F01C39A}"/>
              </a:ext>
            </a:extLst>
          </p:cNvPr>
          <p:cNvSpPr txBox="1"/>
          <p:nvPr/>
        </p:nvSpPr>
        <p:spPr>
          <a:xfrm>
            <a:off x="1394861" y="3952461"/>
            <a:ext cx="2133206" cy="338554"/>
          </a:xfrm>
          <a:prstGeom prst="rect">
            <a:avLst/>
          </a:prstGeom>
          <a:noFill/>
        </p:spPr>
        <p:txBody>
          <a:bodyPr wrap="square" rtlCol="0">
            <a:spAutoFit/>
          </a:bodyPr>
          <a:lstStyle/>
          <a:p>
            <a:pPr algn="ctr"/>
            <a:r>
              <a:rPr lang="en-GB" sz="1600" dirty="0"/>
              <a:t>Cattle methane storage</a:t>
            </a:r>
          </a:p>
        </p:txBody>
      </p:sp>
      <p:sp>
        <p:nvSpPr>
          <p:cNvPr id="8" name="TextBox 7">
            <a:extLst>
              <a:ext uri="{FF2B5EF4-FFF2-40B4-BE49-F238E27FC236}">
                <a16:creationId xmlns:a16="http://schemas.microsoft.com/office/drawing/2014/main" id="{49EF8BAC-5FB4-E596-D1D3-493B5E248DE5}"/>
              </a:ext>
            </a:extLst>
          </p:cNvPr>
          <p:cNvSpPr txBox="1"/>
          <p:nvPr/>
        </p:nvSpPr>
        <p:spPr>
          <a:xfrm>
            <a:off x="5145616" y="3946833"/>
            <a:ext cx="1900766" cy="338554"/>
          </a:xfrm>
          <a:prstGeom prst="rect">
            <a:avLst/>
          </a:prstGeom>
          <a:noFill/>
        </p:spPr>
        <p:txBody>
          <a:bodyPr wrap="square" rtlCol="0">
            <a:spAutoFit/>
          </a:bodyPr>
          <a:lstStyle/>
          <a:p>
            <a:pPr algn="ctr"/>
            <a:r>
              <a:rPr lang="en-GB" sz="1600" dirty="0"/>
              <a:t>Hydrogen fuel</a:t>
            </a:r>
          </a:p>
        </p:txBody>
      </p:sp>
      <p:sp>
        <p:nvSpPr>
          <p:cNvPr id="12" name="TextBox 11">
            <a:extLst>
              <a:ext uri="{FF2B5EF4-FFF2-40B4-BE49-F238E27FC236}">
                <a16:creationId xmlns:a16="http://schemas.microsoft.com/office/drawing/2014/main" id="{53FE8287-9346-459D-6AE5-D423EDEF6A88}"/>
              </a:ext>
            </a:extLst>
          </p:cNvPr>
          <p:cNvSpPr txBox="1"/>
          <p:nvPr/>
        </p:nvSpPr>
        <p:spPr>
          <a:xfrm>
            <a:off x="8396875" y="3946833"/>
            <a:ext cx="2741083" cy="338554"/>
          </a:xfrm>
          <a:prstGeom prst="rect">
            <a:avLst/>
          </a:prstGeom>
          <a:noFill/>
        </p:spPr>
        <p:txBody>
          <a:bodyPr wrap="square" rtlCol="0">
            <a:spAutoFit/>
          </a:bodyPr>
          <a:lstStyle/>
          <a:p>
            <a:pPr algn="ctr"/>
            <a:r>
              <a:rPr lang="en-GB" sz="1600" dirty="0"/>
              <a:t>Portable air purifiers</a:t>
            </a:r>
          </a:p>
        </p:txBody>
      </p:sp>
      <p:sp>
        <p:nvSpPr>
          <p:cNvPr id="13" name="TextBox 12">
            <a:extLst>
              <a:ext uri="{FF2B5EF4-FFF2-40B4-BE49-F238E27FC236}">
                <a16:creationId xmlns:a16="http://schemas.microsoft.com/office/drawing/2014/main" id="{47306F1B-2D71-C391-6078-A39270E61C83}"/>
              </a:ext>
            </a:extLst>
          </p:cNvPr>
          <p:cNvSpPr txBox="1"/>
          <p:nvPr/>
        </p:nvSpPr>
        <p:spPr>
          <a:xfrm>
            <a:off x="768130" y="4456539"/>
            <a:ext cx="3386667" cy="1200329"/>
          </a:xfrm>
          <a:prstGeom prst="rect">
            <a:avLst/>
          </a:prstGeom>
          <a:noFill/>
        </p:spPr>
        <p:txBody>
          <a:bodyPr wrap="square" rtlCol="0">
            <a:spAutoFit/>
          </a:bodyPr>
          <a:lstStyle/>
          <a:p>
            <a:r>
              <a:rPr lang="en-GB" sz="1200" dirty="0"/>
              <a:t>Some scientists are even trying to stop methane at the source!</a:t>
            </a:r>
          </a:p>
          <a:p>
            <a:endParaRPr lang="en-GB" sz="1200" dirty="0"/>
          </a:p>
          <a:p>
            <a:r>
              <a:rPr lang="en-GB" sz="1200" dirty="0"/>
              <a:t>This cow is trialling a methane capturing bag that collects the cows’ farts! Once full, it needs to be emptied and replaced with a new bag.</a:t>
            </a:r>
          </a:p>
        </p:txBody>
      </p:sp>
      <p:sp>
        <p:nvSpPr>
          <p:cNvPr id="14" name="TextBox 13">
            <a:extLst>
              <a:ext uri="{FF2B5EF4-FFF2-40B4-BE49-F238E27FC236}">
                <a16:creationId xmlns:a16="http://schemas.microsoft.com/office/drawing/2014/main" id="{D7C31791-6957-F68F-7565-313D6EBB7A4F}"/>
              </a:ext>
            </a:extLst>
          </p:cNvPr>
          <p:cNvSpPr txBox="1"/>
          <p:nvPr/>
        </p:nvSpPr>
        <p:spPr>
          <a:xfrm>
            <a:off x="4637192" y="4455805"/>
            <a:ext cx="2917615" cy="1954381"/>
          </a:xfrm>
          <a:prstGeom prst="rect">
            <a:avLst/>
          </a:prstGeom>
          <a:noFill/>
        </p:spPr>
        <p:txBody>
          <a:bodyPr wrap="square" rtlCol="0">
            <a:spAutoFit/>
          </a:bodyPr>
          <a:lstStyle/>
          <a:p>
            <a:r>
              <a:rPr lang="en-GB" sz="1100" dirty="0"/>
              <a:t>Currently, most vehicles use petrol </a:t>
            </a:r>
            <a:r>
              <a:rPr lang="en-GB" sz="1100"/>
              <a:t>or diesel; </a:t>
            </a:r>
            <a:r>
              <a:rPr lang="en-GB" sz="1100" dirty="0"/>
              <a:t>however scientists around the world are looking for different sources of energy to replace the fossil fuels.</a:t>
            </a:r>
          </a:p>
          <a:p>
            <a:endParaRPr lang="en-GB" sz="1100" dirty="0"/>
          </a:p>
          <a:p>
            <a:r>
              <a:rPr lang="en-GB" sz="1100" dirty="0"/>
              <a:t>Hydrogen is the most energy dense fuel source by weight. It has about three times as much energy as the petrol we use in our cars! Some vehicle manufacturers are developing cars that run on liquid hydrogen. The only thing it emits is H</a:t>
            </a:r>
            <a:r>
              <a:rPr lang="en-GB" sz="1100" baseline="-25000" dirty="0"/>
              <a:t>2</a:t>
            </a:r>
            <a:r>
              <a:rPr lang="en-GB" sz="1100" dirty="0"/>
              <a:t>O, water!</a:t>
            </a:r>
          </a:p>
        </p:txBody>
      </p:sp>
      <p:sp>
        <p:nvSpPr>
          <p:cNvPr id="15" name="TextBox 14">
            <a:extLst>
              <a:ext uri="{FF2B5EF4-FFF2-40B4-BE49-F238E27FC236}">
                <a16:creationId xmlns:a16="http://schemas.microsoft.com/office/drawing/2014/main" id="{675A9C7F-AD94-FE52-4D1A-7C8D5B70DF86}"/>
              </a:ext>
            </a:extLst>
          </p:cNvPr>
          <p:cNvSpPr txBox="1"/>
          <p:nvPr/>
        </p:nvSpPr>
        <p:spPr>
          <a:xfrm>
            <a:off x="8232832" y="4455805"/>
            <a:ext cx="3069167" cy="1446550"/>
          </a:xfrm>
          <a:prstGeom prst="rect">
            <a:avLst/>
          </a:prstGeom>
          <a:noFill/>
        </p:spPr>
        <p:txBody>
          <a:bodyPr wrap="square" rtlCol="0">
            <a:spAutoFit/>
          </a:bodyPr>
          <a:lstStyle/>
          <a:p>
            <a:r>
              <a:rPr lang="en-GB" sz="1100" dirty="0"/>
              <a:t>Designers around the world are looking at different ways to provide clean air to people.</a:t>
            </a:r>
          </a:p>
          <a:p>
            <a:endParaRPr lang="en-GB" sz="1100" dirty="0"/>
          </a:p>
          <a:p>
            <a:r>
              <a:rPr lang="en-GB" sz="1100" dirty="0"/>
              <a:t>Dyson are known for making vacuum cleaners and air purification products. They have recently released a portable air purifier with in-built headphones. This is able to provide the user with clean filtered air wherever they are.</a:t>
            </a:r>
          </a:p>
        </p:txBody>
      </p:sp>
    </p:spTree>
    <p:extLst>
      <p:ext uri="{BB962C8B-B14F-4D97-AF65-F5344CB8AC3E}">
        <p14:creationId xmlns:p14="http://schemas.microsoft.com/office/powerpoint/2010/main" val="1917024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A74F0-E2A6-5028-D7E8-EF594346C116}"/>
              </a:ext>
            </a:extLst>
          </p:cNvPr>
          <p:cNvSpPr>
            <a:spLocks noGrp="1"/>
          </p:cNvSpPr>
          <p:nvPr>
            <p:ph type="title"/>
          </p:nvPr>
        </p:nvSpPr>
        <p:spPr>
          <a:xfrm>
            <a:off x="838200" y="2766218"/>
            <a:ext cx="10515600" cy="1325563"/>
          </a:xfrm>
        </p:spPr>
        <p:txBody>
          <a:bodyPr>
            <a:normAutofit fontScale="90000"/>
          </a:bodyPr>
          <a:lstStyle/>
          <a:p>
            <a:pPr algn="ctr"/>
            <a:r>
              <a:rPr lang="en-GB" dirty="0"/>
              <a:t>What is air pollution?</a:t>
            </a:r>
            <a:br>
              <a:rPr lang="en-GB" dirty="0"/>
            </a:br>
            <a:r>
              <a:rPr lang="en-GB" dirty="0"/>
              <a:t/>
            </a:r>
            <a:br>
              <a:rPr lang="en-GB" dirty="0"/>
            </a:br>
            <a:r>
              <a:rPr lang="en-GB" dirty="0"/>
              <a:t>Where does it come from?</a:t>
            </a:r>
          </a:p>
        </p:txBody>
      </p:sp>
    </p:spTree>
    <p:extLst>
      <p:ext uri="{BB962C8B-B14F-4D97-AF65-F5344CB8AC3E}">
        <p14:creationId xmlns:p14="http://schemas.microsoft.com/office/powerpoint/2010/main" val="15316579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177F0-BAD0-A094-B483-44D3C1573115}"/>
              </a:ext>
            </a:extLst>
          </p:cNvPr>
          <p:cNvSpPr>
            <a:spLocks noGrp="1"/>
          </p:cNvSpPr>
          <p:nvPr>
            <p:ph type="title"/>
          </p:nvPr>
        </p:nvSpPr>
        <p:spPr/>
        <p:txBody>
          <a:bodyPr/>
          <a:lstStyle/>
          <a:p>
            <a:r>
              <a:rPr lang="en-GB" dirty="0"/>
              <a:t>Top polluters</a:t>
            </a:r>
          </a:p>
        </p:txBody>
      </p:sp>
      <p:sp>
        <p:nvSpPr>
          <p:cNvPr id="3" name="Content Placeholder 2">
            <a:extLst>
              <a:ext uri="{FF2B5EF4-FFF2-40B4-BE49-F238E27FC236}">
                <a16:creationId xmlns:a16="http://schemas.microsoft.com/office/drawing/2014/main" id="{E4827F76-AEA2-DAEE-8508-14421E4AE7C3}"/>
              </a:ext>
            </a:extLst>
          </p:cNvPr>
          <p:cNvSpPr>
            <a:spLocks noGrp="1"/>
          </p:cNvSpPr>
          <p:nvPr>
            <p:ph idx="1"/>
          </p:nvPr>
        </p:nvSpPr>
        <p:spPr/>
        <p:txBody>
          <a:bodyPr/>
          <a:lstStyle/>
          <a:p>
            <a:endParaRPr lang="en-GB" dirty="0"/>
          </a:p>
        </p:txBody>
      </p:sp>
      <p:pic>
        <p:nvPicPr>
          <p:cNvPr id="4" name="Picture 3" descr="Smoke from factory">
            <a:extLst>
              <a:ext uri="{FF2B5EF4-FFF2-40B4-BE49-F238E27FC236}">
                <a16:creationId xmlns:a16="http://schemas.microsoft.com/office/drawing/2014/main" id="{B3367F52-0A69-B48B-3AF1-340547DDDEC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341929" y="4474045"/>
            <a:ext cx="3070372" cy="1968310"/>
          </a:xfrm>
          <a:prstGeom prst="rect">
            <a:avLst/>
          </a:prstGeom>
        </p:spPr>
      </p:pic>
      <p:pic>
        <p:nvPicPr>
          <p:cNvPr id="6" name="Picture 5" descr="Airplane on runway">
            <a:extLst>
              <a:ext uri="{FF2B5EF4-FFF2-40B4-BE49-F238E27FC236}">
                <a16:creationId xmlns:a16="http://schemas.microsoft.com/office/drawing/2014/main" id="{21D650E3-BE7F-0F73-AB12-1E64AAF90CF1}"/>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464734" y="4482292"/>
            <a:ext cx="5446348" cy="1968310"/>
          </a:xfrm>
          <a:prstGeom prst="rect">
            <a:avLst/>
          </a:prstGeom>
        </p:spPr>
      </p:pic>
      <p:pic>
        <p:nvPicPr>
          <p:cNvPr id="8" name="Picture 7" descr="Cows looking at the camera">
            <a:extLst>
              <a:ext uri="{FF2B5EF4-FFF2-40B4-BE49-F238E27FC236}">
                <a16:creationId xmlns:a16="http://schemas.microsoft.com/office/drawing/2014/main" id="{5479C48A-70EF-D5D5-4DE2-67C7F124D13D}"/>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4877054" y="2174197"/>
            <a:ext cx="2034026" cy="2003656"/>
          </a:xfrm>
          <a:prstGeom prst="rect">
            <a:avLst/>
          </a:prstGeom>
        </p:spPr>
      </p:pic>
      <p:pic>
        <p:nvPicPr>
          <p:cNvPr id="10" name="Picture 9" descr="Cars in a traffic jam">
            <a:extLst>
              <a:ext uri="{FF2B5EF4-FFF2-40B4-BE49-F238E27FC236}">
                <a16:creationId xmlns:a16="http://schemas.microsoft.com/office/drawing/2014/main" id="{7F9D203C-759E-BB2E-2D98-DF2E3C6FD2F4}"/>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464734" y="2174197"/>
            <a:ext cx="2981471" cy="1935386"/>
          </a:xfrm>
          <a:prstGeom prst="rect">
            <a:avLst/>
          </a:prstGeom>
        </p:spPr>
      </p:pic>
      <p:pic>
        <p:nvPicPr>
          <p:cNvPr id="1028" name="Picture 4">
            <a:extLst>
              <a:ext uri="{FF2B5EF4-FFF2-40B4-BE49-F238E27FC236}">
                <a16:creationId xmlns:a16="http://schemas.microsoft.com/office/drawing/2014/main" id="{DB4A5517-8594-B74D-E1F4-574FF992FE6E}"/>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7341929" y="2174197"/>
            <a:ext cx="3070372" cy="20434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6098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177F0-BAD0-A094-B483-44D3C1573115}"/>
              </a:ext>
            </a:extLst>
          </p:cNvPr>
          <p:cNvSpPr>
            <a:spLocks noGrp="1"/>
          </p:cNvSpPr>
          <p:nvPr>
            <p:ph type="title"/>
          </p:nvPr>
        </p:nvSpPr>
        <p:spPr/>
        <p:txBody>
          <a:bodyPr/>
          <a:lstStyle/>
          <a:p>
            <a:r>
              <a:rPr lang="en-GB" dirty="0"/>
              <a:t>It can affect...</a:t>
            </a:r>
          </a:p>
        </p:txBody>
      </p:sp>
      <p:pic>
        <p:nvPicPr>
          <p:cNvPr id="7" name="Content Placeholder 6" descr="Glowing lungs on black background">
            <a:extLst>
              <a:ext uri="{FF2B5EF4-FFF2-40B4-BE49-F238E27FC236}">
                <a16:creationId xmlns:a16="http://schemas.microsoft.com/office/drawing/2014/main" id="{35E50D51-3D5C-00C2-5E30-0949A0FC85D9}"/>
              </a:ext>
            </a:extLst>
          </p:cNvPr>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838200" y="2621716"/>
            <a:ext cx="2538476" cy="3173095"/>
          </a:xfrm>
        </p:spPr>
      </p:pic>
      <p:pic>
        <p:nvPicPr>
          <p:cNvPr id="11" name="Picture 10" descr="DNA illustration">
            <a:extLst>
              <a:ext uri="{FF2B5EF4-FFF2-40B4-BE49-F238E27FC236}">
                <a16:creationId xmlns:a16="http://schemas.microsoft.com/office/drawing/2014/main" id="{985EDC76-C9A5-F12E-D93D-DCF5F5A9490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786578" y="3135823"/>
            <a:ext cx="3494605" cy="2144882"/>
          </a:xfrm>
          <a:prstGeom prst="rect">
            <a:avLst/>
          </a:prstGeom>
        </p:spPr>
      </p:pic>
      <p:pic>
        <p:nvPicPr>
          <p:cNvPr id="13" name="Picture 12" descr="Yellow 3D brain">
            <a:extLst>
              <a:ext uri="{FF2B5EF4-FFF2-40B4-BE49-F238E27FC236}">
                <a16:creationId xmlns:a16="http://schemas.microsoft.com/office/drawing/2014/main" id="{DFBE3DE8-0A32-20BE-B396-89ABE1D4C0B2}"/>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691086" y="2834898"/>
            <a:ext cx="3662714" cy="2746732"/>
          </a:xfrm>
          <a:prstGeom prst="rect">
            <a:avLst/>
          </a:prstGeom>
        </p:spPr>
      </p:pic>
    </p:spTree>
    <p:extLst>
      <p:ext uri="{BB962C8B-B14F-4D97-AF65-F5344CB8AC3E}">
        <p14:creationId xmlns:p14="http://schemas.microsoft.com/office/powerpoint/2010/main" val="4285225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A74F0-E2A6-5028-D7E8-EF594346C116}"/>
              </a:ext>
            </a:extLst>
          </p:cNvPr>
          <p:cNvSpPr>
            <a:spLocks noGrp="1"/>
          </p:cNvSpPr>
          <p:nvPr>
            <p:ph type="title"/>
          </p:nvPr>
        </p:nvSpPr>
        <p:spPr>
          <a:xfrm>
            <a:off x="838200" y="2766218"/>
            <a:ext cx="10515600" cy="1325563"/>
          </a:xfrm>
        </p:spPr>
        <p:txBody>
          <a:bodyPr>
            <a:normAutofit/>
          </a:bodyPr>
          <a:lstStyle/>
          <a:p>
            <a:pPr algn="ctr"/>
            <a:r>
              <a:rPr lang="en-GB" sz="4900" dirty="0"/>
              <a:t>What are we doing about it?</a:t>
            </a:r>
            <a:endParaRPr lang="en-GB" sz="4000" dirty="0"/>
          </a:p>
        </p:txBody>
      </p:sp>
    </p:spTree>
    <p:extLst>
      <p:ext uri="{BB962C8B-B14F-4D97-AF65-F5344CB8AC3E}">
        <p14:creationId xmlns:p14="http://schemas.microsoft.com/office/powerpoint/2010/main" val="11841322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A74F0-E2A6-5028-D7E8-EF594346C116}"/>
              </a:ext>
            </a:extLst>
          </p:cNvPr>
          <p:cNvSpPr>
            <a:spLocks noGrp="1"/>
          </p:cNvSpPr>
          <p:nvPr>
            <p:ph type="title"/>
          </p:nvPr>
        </p:nvSpPr>
        <p:spPr>
          <a:xfrm>
            <a:off x="838200" y="2766218"/>
            <a:ext cx="10515600" cy="1325563"/>
          </a:xfrm>
        </p:spPr>
        <p:txBody>
          <a:bodyPr>
            <a:normAutofit fontScale="90000"/>
          </a:bodyPr>
          <a:lstStyle/>
          <a:p>
            <a:pPr algn="ctr"/>
            <a:r>
              <a:rPr lang="en-GB" sz="4900" dirty="0"/>
              <a:t>ULEZ</a:t>
            </a:r>
            <a:r>
              <a:rPr lang="en-GB" sz="4000" dirty="0"/>
              <a:t/>
            </a:r>
            <a:br>
              <a:rPr lang="en-GB" sz="4000" dirty="0"/>
            </a:br>
            <a:r>
              <a:rPr lang="en-GB" sz="4000" dirty="0"/>
              <a:t/>
            </a:r>
            <a:br>
              <a:rPr lang="en-GB" sz="4000" dirty="0"/>
            </a:br>
            <a:r>
              <a:rPr lang="en-GB" sz="4000" dirty="0"/>
              <a:t>Ultra Low Emission Zone</a:t>
            </a:r>
          </a:p>
        </p:txBody>
      </p:sp>
    </p:spTree>
    <p:extLst>
      <p:ext uri="{BB962C8B-B14F-4D97-AF65-F5344CB8AC3E}">
        <p14:creationId xmlns:p14="http://schemas.microsoft.com/office/powerpoint/2010/main" val="683500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14B46-E85C-9140-76D5-D2665C932F0F}"/>
              </a:ext>
            </a:extLst>
          </p:cNvPr>
          <p:cNvSpPr>
            <a:spLocks noGrp="1"/>
          </p:cNvSpPr>
          <p:nvPr>
            <p:ph type="title"/>
          </p:nvPr>
        </p:nvSpPr>
        <p:spPr/>
        <p:txBody>
          <a:bodyPr/>
          <a:lstStyle/>
          <a:p>
            <a:endParaRPr lang="en-GB"/>
          </a:p>
        </p:txBody>
      </p:sp>
      <p:pic>
        <p:nvPicPr>
          <p:cNvPr id="5" name="Picture 4" descr="Map&#10;&#10;Description automatically generated">
            <a:extLst>
              <a:ext uri="{FF2B5EF4-FFF2-40B4-BE49-F238E27FC236}">
                <a16:creationId xmlns:a16="http://schemas.microsoft.com/office/drawing/2014/main" id="{C078E80D-F8EB-788C-5384-3D8DA6E5A21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112342" y="1430866"/>
            <a:ext cx="8633757" cy="4856489"/>
          </a:xfrm>
          <a:prstGeom prst="rect">
            <a:avLst/>
          </a:prstGeom>
        </p:spPr>
      </p:pic>
      <p:sp>
        <p:nvSpPr>
          <p:cNvPr id="4" name="TextBox 3">
            <a:extLst>
              <a:ext uri="{FF2B5EF4-FFF2-40B4-BE49-F238E27FC236}">
                <a16:creationId xmlns:a16="http://schemas.microsoft.com/office/drawing/2014/main" id="{35281231-6D69-CB39-3EC9-2593848BC304}"/>
              </a:ext>
            </a:extLst>
          </p:cNvPr>
          <p:cNvSpPr txBox="1"/>
          <p:nvPr/>
        </p:nvSpPr>
        <p:spPr>
          <a:xfrm>
            <a:off x="396487" y="2548466"/>
            <a:ext cx="1813311" cy="307777"/>
          </a:xfrm>
          <a:prstGeom prst="rect">
            <a:avLst/>
          </a:prstGeom>
          <a:noFill/>
        </p:spPr>
        <p:txBody>
          <a:bodyPr wrap="square" rtlCol="0">
            <a:spAutoFit/>
          </a:bodyPr>
          <a:lstStyle/>
          <a:p>
            <a:r>
              <a:rPr lang="en-GB" sz="1400" dirty="0"/>
              <a:t>Congestion Charge</a:t>
            </a:r>
          </a:p>
        </p:txBody>
      </p:sp>
      <p:sp>
        <p:nvSpPr>
          <p:cNvPr id="6" name="TextBox 5">
            <a:extLst>
              <a:ext uri="{FF2B5EF4-FFF2-40B4-BE49-F238E27FC236}">
                <a16:creationId xmlns:a16="http://schemas.microsoft.com/office/drawing/2014/main" id="{C7BBF3EE-A021-BE9D-123B-F6390D32E7DF}"/>
              </a:ext>
            </a:extLst>
          </p:cNvPr>
          <p:cNvSpPr txBox="1"/>
          <p:nvPr/>
        </p:nvSpPr>
        <p:spPr>
          <a:xfrm>
            <a:off x="396487" y="3307835"/>
            <a:ext cx="1813313" cy="307777"/>
          </a:xfrm>
          <a:prstGeom prst="rect">
            <a:avLst/>
          </a:prstGeom>
          <a:noFill/>
        </p:spPr>
        <p:txBody>
          <a:bodyPr wrap="square" rtlCol="0">
            <a:spAutoFit/>
          </a:bodyPr>
          <a:lstStyle/>
          <a:p>
            <a:r>
              <a:rPr lang="en-GB" sz="1400" dirty="0"/>
              <a:t>ULEZ (as of May 2023)</a:t>
            </a:r>
          </a:p>
        </p:txBody>
      </p:sp>
      <p:sp>
        <p:nvSpPr>
          <p:cNvPr id="7" name="TextBox 6">
            <a:extLst>
              <a:ext uri="{FF2B5EF4-FFF2-40B4-BE49-F238E27FC236}">
                <a16:creationId xmlns:a16="http://schemas.microsoft.com/office/drawing/2014/main" id="{20362203-9886-27C6-BD80-B1D717466C9E}"/>
              </a:ext>
            </a:extLst>
          </p:cNvPr>
          <p:cNvSpPr txBox="1"/>
          <p:nvPr/>
        </p:nvSpPr>
        <p:spPr>
          <a:xfrm>
            <a:off x="396486" y="4067204"/>
            <a:ext cx="1813311" cy="738664"/>
          </a:xfrm>
          <a:prstGeom prst="rect">
            <a:avLst/>
          </a:prstGeom>
          <a:noFill/>
        </p:spPr>
        <p:txBody>
          <a:bodyPr wrap="square" rtlCol="0">
            <a:spAutoFit/>
          </a:bodyPr>
          <a:lstStyle/>
          <a:p>
            <a:r>
              <a:rPr lang="en-GB" sz="1400" dirty="0"/>
              <a:t>Proposed ULEZ expansion from 29 August 2023</a:t>
            </a:r>
          </a:p>
        </p:txBody>
      </p:sp>
      <p:cxnSp>
        <p:nvCxnSpPr>
          <p:cNvPr id="9" name="Straight Arrow Connector 8">
            <a:extLst>
              <a:ext uri="{FF2B5EF4-FFF2-40B4-BE49-F238E27FC236}">
                <a16:creationId xmlns:a16="http://schemas.microsoft.com/office/drawing/2014/main" id="{CD65D06C-9B4D-2A41-FBC3-DE77FDB4FC49}"/>
              </a:ext>
            </a:extLst>
          </p:cNvPr>
          <p:cNvCxnSpPr>
            <a:cxnSpLocks/>
          </p:cNvCxnSpPr>
          <p:nvPr/>
        </p:nvCxnSpPr>
        <p:spPr>
          <a:xfrm>
            <a:off x="1938867" y="2709333"/>
            <a:ext cx="4914900" cy="719622"/>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cxnSp>
        <p:nvCxnSpPr>
          <p:cNvPr id="16" name="Straight Arrow Connector 15">
            <a:extLst>
              <a:ext uri="{FF2B5EF4-FFF2-40B4-BE49-F238E27FC236}">
                <a16:creationId xmlns:a16="http://schemas.microsoft.com/office/drawing/2014/main" id="{0A15B64B-6EA9-34EB-0B7A-679CA1B4F29B}"/>
              </a:ext>
            </a:extLst>
          </p:cNvPr>
          <p:cNvCxnSpPr>
            <a:cxnSpLocks/>
            <a:stCxn id="6" idx="3"/>
          </p:cNvCxnSpPr>
          <p:nvPr/>
        </p:nvCxnSpPr>
        <p:spPr>
          <a:xfrm>
            <a:off x="2209800" y="3461724"/>
            <a:ext cx="3987800" cy="232179"/>
          </a:xfrm>
          <a:prstGeom prst="straightConnector1">
            <a:avLst/>
          </a:prstGeom>
          <a:ln>
            <a:solidFill>
              <a:srgbClr val="00B0F0"/>
            </a:solidFill>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a:extLst>
              <a:ext uri="{FF2B5EF4-FFF2-40B4-BE49-F238E27FC236}">
                <a16:creationId xmlns:a16="http://schemas.microsoft.com/office/drawing/2014/main" id="{9BD8FA8E-EAF7-E59C-E4B8-9DFFC06CDC43}"/>
              </a:ext>
            </a:extLst>
          </p:cNvPr>
          <p:cNvCxnSpPr>
            <a:cxnSpLocks/>
          </p:cNvCxnSpPr>
          <p:nvPr/>
        </p:nvCxnSpPr>
        <p:spPr>
          <a:xfrm flipV="1">
            <a:off x="1938867" y="4208671"/>
            <a:ext cx="3657600" cy="232179"/>
          </a:xfrm>
          <a:prstGeom prst="straightConnector1">
            <a:avLst/>
          </a:prstGeom>
          <a:ln>
            <a:solidFill>
              <a:srgbClr val="00B050"/>
            </a:solidFill>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7606328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A74F0-E2A6-5028-D7E8-EF594346C116}"/>
              </a:ext>
            </a:extLst>
          </p:cNvPr>
          <p:cNvSpPr>
            <a:spLocks noGrp="1"/>
          </p:cNvSpPr>
          <p:nvPr>
            <p:ph type="title"/>
          </p:nvPr>
        </p:nvSpPr>
        <p:spPr>
          <a:xfrm>
            <a:off x="838200" y="2766218"/>
            <a:ext cx="10515600" cy="1325563"/>
          </a:xfrm>
        </p:spPr>
        <p:txBody>
          <a:bodyPr/>
          <a:lstStyle/>
          <a:p>
            <a:pPr algn="ctr"/>
            <a:r>
              <a:rPr lang="en-GB" dirty="0"/>
              <a:t>What is a prototype?</a:t>
            </a:r>
          </a:p>
        </p:txBody>
      </p:sp>
    </p:spTree>
    <p:extLst>
      <p:ext uri="{BB962C8B-B14F-4D97-AF65-F5344CB8AC3E}">
        <p14:creationId xmlns:p14="http://schemas.microsoft.com/office/powerpoint/2010/main" val="38216018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CA05A-4B5F-734C-B004-6AF4EC9B022F}"/>
              </a:ext>
            </a:extLst>
          </p:cNvPr>
          <p:cNvSpPr>
            <a:spLocks noGrp="1"/>
          </p:cNvSpPr>
          <p:nvPr>
            <p:ph type="title"/>
          </p:nvPr>
        </p:nvSpPr>
        <p:spPr/>
        <p:txBody>
          <a:bodyPr/>
          <a:lstStyle/>
          <a:p>
            <a:r>
              <a:rPr lang="en-GB" dirty="0"/>
              <a:t>Build your prototype</a:t>
            </a:r>
          </a:p>
        </p:txBody>
      </p:sp>
      <p:sp>
        <p:nvSpPr>
          <p:cNvPr id="3" name="Content Placeholder 2">
            <a:extLst>
              <a:ext uri="{FF2B5EF4-FFF2-40B4-BE49-F238E27FC236}">
                <a16:creationId xmlns:a16="http://schemas.microsoft.com/office/drawing/2014/main" id="{32C39723-7C55-4280-8754-E187D1BA8841}"/>
              </a:ext>
            </a:extLst>
          </p:cNvPr>
          <p:cNvSpPr>
            <a:spLocks noGrp="1"/>
          </p:cNvSpPr>
          <p:nvPr>
            <p:ph idx="1"/>
          </p:nvPr>
        </p:nvSpPr>
        <p:spPr>
          <a:xfrm>
            <a:off x="838200" y="2353585"/>
            <a:ext cx="10515600" cy="3823377"/>
          </a:xfrm>
        </p:spPr>
        <p:txBody>
          <a:bodyPr>
            <a:normAutofit/>
          </a:bodyPr>
          <a:lstStyle/>
          <a:p>
            <a:r>
              <a:rPr lang="en-GB" dirty="0"/>
              <a:t>Pick a problem from one of the air pollution problem cards</a:t>
            </a:r>
          </a:p>
          <a:p>
            <a:endParaRPr lang="en-GB" dirty="0"/>
          </a:p>
          <a:p>
            <a:r>
              <a:rPr lang="en-GB" dirty="0"/>
              <a:t>Using simple materials to build your prototype</a:t>
            </a:r>
          </a:p>
        </p:txBody>
      </p:sp>
    </p:spTree>
    <p:extLst>
      <p:ext uri="{BB962C8B-B14F-4D97-AF65-F5344CB8AC3E}">
        <p14:creationId xmlns:p14="http://schemas.microsoft.com/office/powerpoint/2010/main" val="36800185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1905</TotalTime>
  <Words>667</Words>
  <Application>Microsoft Office PowerPoint</Application>
  <PresentationFormat>Widescreen</PresentationFormat>
  <Paragraphs>57</Paragraphs>
  <Slides>13</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Calibri Light</vt:lpstr>
      <vt:lpstr>Times New Roman</vt:lpstr>
      <vt:lpstr>VAG Rounded</vt:lpstr>
      <vt:lpstr>Office Theme</vt:lpstr>
      <vt:lpstr>CHILL</vt:lpstr>
      <vt:lpstr>What is air pollution?  Where does it come from?</vt:lpstr>
      <vt:lpstr>Top polluters</vt:lpstr>
      <vt:lpstr>It can affect...</vt:lpstr>
      <vt:lpstr>What are we doing about it?</vt:lpstr>
      <vt:lpstr>ULEZ  Ultra Low Emission Zone</vt:lpstr>
      <vt:lpstr>PowerPoint Presentation</vt:lpstr>
      <vt:lpstr>What is a prototype?</vt:lpstr>
      <vt:lpstr>Build your prototype</vt:lpstr>
      <vt:lpstr>PowerPoint Presentation</vt:lpstr>
      <vt:lpstr>Prototype your solution!</vt:lpstr>
      <vt:lpstr>PowerPoint Presentation</vt:lpstr>
      <vt:lpstr>PowerPoint Presentation</vt:lpstr>
    </vt:vector>
  </TitlesOfParts>
  <Company>Queen Mary, University of London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Le</dc:creator>
  <cp:lastModifiedBy>Jasmine Chavda</cp:lastModifiedBy>
  <cp:revision>10</cp:revision>
  <dcterms:created xsi:type="dcterms:W3CDTF">2023-01-26T10:42:37Z</dcterms:created>
  <dcterms:modified xsi:type="dcterms:W3CDTF">2023-05-16T10:52:08Z</dcterms:modified>
</cp:coreProperties>
</file>